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97" r:id="rId1"/>
    <p:sldMasterId id="2147483706" r:id="rId2"/>
    <p:sldMasterId id="2147483720" r:id="rId3"/>
    <p:sldMasterId id="2147483732" r:id="rId4"/>
  </p:sldMasterIdLst>
  <p:notesMasterIdLst>
    <p:notesMasterId r:id="rId24"/>
  </p:notesMasterIdLst>
  <p:handoutMasterIdLst>
    <p:handoutMasterId r:id="rId25"/>
  </p:handoutMasterIdLst>
  <p:sldIdLst>
    <p:sldId id="256" r:id="rId5"/>
    <p:sldId id="464" r:id="rId6"/>
    <p:sldId id="466" r:id="rId7"/>
    <p:sldId id="467" r:id="rId8"/>
    <p:sldId id="468" r:id="rId9"/>
    <p:sldId id="469" r:id="rId10"/>
    <p:sldId id="472" r:id="rId11"/>
    <p:sldId id="470" r:id="rId12"/>
    <p:sldId id="471" r:id="rId13"/>
    <p:sldId id="473" r:id="rId14"/>
    <p:sldId id="474" r:id="rId15"/>
    <p:sldId id="477" r:id="rId16"/>
    <p:sldId id="478" r:id="rId17"/>
    <p:sldId id="479" r:id="rId18"/>
    <p:sldId id="480" r:id="rId19"/>
    <p:sldId id="481" r:id="rId20"/>
    <p:sldId id="482" r:id="rId21"/>
    <p:sldId id="483" r:id="rId22"/>
    <p:sldId id="485" r:id="rId23"/>
  </p:sldIdLst>
  <p:sldSz cx="12192000" cy="6858000"/>
  <p:notesSz cx="6858000" cy="9144000"/>
  <p:embeddedFontLst>
    <p:embeddedFont>
      <p:font typeface="Garet Book" pitchFamily="2" charset="0"/>
      <p:regular r:id="rId26"/>
    </p:embeddedFont>
    <p:embeddedFont>
      <p:font typeface="Garet Heavy" pitchFamily="2" charset="0"/>
      <p:bold r:id="rId27"/>
    </p:embeddedFont>
    <p:embeddedFont>
      <p:font typeface="Palatino Linotype" panose="02040502050505030304" pitchFamily="18" charset="0"/>
      <p:regular r:id="rId28"/>
      <p:bold r:id="rId29"/>
      <p:italic r:id="rId30"/>
      <p:boldItalic r:id="rId31"/>
    </p:embeddedFont>
  </p:embeddedFontLst>
  <p:defaultTextStyle>
    <a:defPPr>
      <a:defRPr lang="de-DE"/>
    </a:defPPr>
    <a:lvl1pPr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1pPr>
    <a:lvl2pPr marL="4572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2pPr>
    <a:lvl3pPr marL="9144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3pPr>
    <a:lvl4pPr marL="13716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4pPr>
    <a:lvl5pPr marL="18288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5pPr>
    <a:lvl6pPr marL="2286000" algn="l" defTabSz="457200" rtl="0" eaLnBrk="1" latinLnBrk="0" hangingPunct="1">
      <a:defRPr sz="2400" kern="1200">
        <a:solidFill>
          <a:schemeClr val="tx1"/>
        </a:solidFill>
        <a:latin typeface="Times New Roman" charset="0"/>
        <a:ea typeface="ＭＳ Ｐゴシック" charset="0"/>
        <a:cs typeface="ＭＳ Ｐゴシック" charset="0"/>
      </a:defRPr>
    </a:lvl6pPr>
    <a:lvl7pPr marL="2743200" algn="l" defTabSz="457200" rtl="0" eaLnBrk="1" latinLnBrk="0" hangingPunct="1">
      <a:defRPr sz="2400" kern="1200">
        <a:solidFill>
          <a:schemeClr val="tx1"/>
        </a:solidFill>
        <a:latin typeface="Times New Roman" charset="0"/>
        <a:ea typeface="ＭＳ Ｐゴシック" charset="0"/>
        <a:cs typeface="ＭＳ Ｐゴシック" charset="0"/>
      </a:defRPr>
    </a:lvl7pPr>
    <a:lvl8pPr marL="3200400" algn="l" defTabSz="457200" rtl="0" eaLnBrk="1" latinLnBrk="0" hangingPunct="1">
      <a:defRPr sz="2400" kern="1200">
        <a:solidFill>
          <a:schemeClr val="tx1"/>
        </a:solidFill>
        <a:latin typeface="Times New Roman" charset="0"/>
        <a:ea typeface="ＭＳ Ｐゴシック" charset="0"/>
        <a:cs typeface="ＭＳ Ｐゴシック" charset="0"/>
      </a:defRPr>
    </a:lvl8pPr>
    <a:lvl9pPr marL="3657600" algn="l" defTabSz="457200" rtl="0" eaLnBrk="1" latinLnBrk="0" hangingPunct="1">
      <a:defRPr sz="2400" kern="1200">
        <a:solidFill>
          <a:schemeClr val="tx1"/>
        </a:solidFill>
        <a:latin typeface="Times New Roman"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B163B"/>
    <a:srgbClr val="FF9933"/>
    <a:srgbClr val="8F52F5"/>
    <a:srgbClr val="113B6C"/>
    <a:srgbClr val="38FBDB"/>
    <a:srgbClr val="0ABFAE"/>
    <a:srgbClr val="FC0FF5"/>
    <a:srgbClr val="F4EEFE"/>
    <a:srgbClr val="FF3300"/>
    <a:srgbClr val="F58B0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920" autoAdjust="0"/>
    <p:restoredTop sz="89561" autoAdjust="0"/>
  </p:normalViewPr>
  <p:slideViewPr>
    <p:cSldViewPr snapToGrid="0" snapToObjects="1">
      <p:cViewPr varScale="1">
        <p:scale>
          <a:sx n="70" d="100"/>
          <a:sy n="70" d="100"/>
        </p:scale>
        <p:origin x="1282" y="58"/>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snapToObjects="1">
      <p:cViewPr varScale="1">
        <p:scale>
          <a:sx n="86" d="100"/>
          <a:sy n="86" d="100"/>
        </p:scale>
        <p:origin x="3012"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1.fntdata"/><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3.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6.fntdata"/><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tableStyles" Target="tableStyles.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200" smtClean="0">
                <a:cs typeface="+mn-cs"/>
              </a:defRPr>
            </a:lvl1pPr>
          </a:lstStyle>
          <a:p>
            <a:pPr>
              <a:defRPr/>
            </a:pPr>
            <a:endParaRPr lang="de-AT" dirty="0"/>
          </a:p>
        </p:txBody>
      </p:sp>
      <p:sp>
        <p:nvSpPr>
          <p:cNvPr id="11267"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a:defRPr sz="1200" smtClean="0">
                <a:cs typeface="+mn-cs"/>
              </a:defRPr>
            </a:lvl1pPr>
          </a:lstStyle>
          <a:p>
            <a:pPr>
              <a:defRPr/>
            </a:pPr>
            <a:endParaRPr lang="de-AT" dirty="0"/>
          </a:p>
        </p:txBody>
      </p:sp>
      <p:sp>
        <p:nvSpPr>
          <p:cNvPr id="11268"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defRPr sz="1200" smtClean="0">
                <a:cs typeface="+mn-cs"/>
              </a:defRPr>
            </a:lvl1pPr>
          </a:lstStyle>
          <a:p>
            <a:pPr>
              <a:defRPr/>
            </a:pPr>
            <a:endParaRPr lang="de-AT" dirty="0"/>
          </a:p>
        </p:txBody>
      </p:sp>
      <p:sp>
        <p:nvSpPr>
          <p:cNvPr id="11269"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lgn="r">
              <a:defRPr sz="1200" smtClean="0">
                <a:cs typeface="+mn-cs"/>
              </a:defRPr>
            </a:lvl1pPr>
          </a:lstStyle>
          <a:p>
            <a:pPr>
              <a:defRPr/>
            </a:pPr>
            <a:fld id="{9EB1258A-418F-AD4C-9454-38B8C2A27697}" type="slidenum">
              <a:rPr lang="de-AT"/>
              <a:pPr>
                <a:defRPr/>
              </a:pPr>
              <a:t>‹Nr.›</a:t>
            </a:fld>
            <a:endParaRPr lang="de-AT" dirty="0"/>
          </a:p>
        </p:txBody>
      </p:sp>
    </p:spTree>
    <p:extLst>
      <p:ext uri="{BB962C8B-B14F-4D97-AF65-F5344CB8AC3E}">
        <p14:creationId xmlns:p14="http://schemas.microsoft.com/office/powerpoint/2010/main" val="64927710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berschrift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dirty="0"/>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6CD0F49-590C-6A42-8CD9-C0C7C1063DD9}" type="datetimeFigureOut">
              <a:rPr lang="de-DE" smtClean="0"/>
              <a:t>08.06.2026</a:t>
            </a:fld>
            <a:endParaRPr lang="de-DE" dirty="0"/>
          </a:p>
        </p:txBody>
      </p:sp>
      <p:sp>
        <p:nvSpPr>
          <p:cNvPr id="4" name="Folienbildplatzhalt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AT"/>
              <a:t>Mastertextformat bearbeiten</a:t>
            </a:r>
          </a:p>
          <a:p>
            <a:pPr lvl="1"/>
            <a:r>
              <a:rPr lang="de-AT"/>
              <a:t>Zweite Ebene</a:t>
            </a:r>
          </a:p>
          <a:p>
            <a:pPr lvl="2"/>
            <a:r>
              <a:rPr lang="de-AT"/>
              <a:t>Dritte Ebene</a:t>
            </a:r>
          </a:p>
          <a:p>
            <a:pPr lvl="3"/>
            <a:r>
              <a:rPr lang="de-AT"/>
              <a:t>Vierte Ebene</a:t>
            </a:r>
          </a:p>
          <a:p>
            <a:pPr lvl="4"/>
            <a:r>
              <a:rPr lang="de-AT"/>
              <a:t>Fünfte Ebene</a:t>
            </a:r>
            <a:endParaRPr lang="de-DE"/>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dirty="0"/>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0A6A020-8969-2940-A8F0-7A3C572F4DBC}" type="slidenum">
              <a:rPr lang="de-DE" smtClean="0"/>
              <a:t>‹Nr.›</a:t>
            </a:fld>
            <a:endParaRPr lang="de-DE" dirty="0"/>
          </a:p>
        </p:txBody>
      </p:sp>
    </p:spTree>
    <p:extLst>
      <p:ext uri="{BB962C8B-B14F-4D97-AF65-F5344CB8AC3E}">
        <p14:creationId xmlns:p14="http://schemas.microsoft.com/office/powerpoint/2010/main" val="3186345259"/>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0A6A020-8969-2940-A8F0-7A3C572F4DBC}" type="slidenum">
              <a:rPr lang="de-DE" smtClean="0"/>
              <a:t>4</a:t>
            </a:fld>
            <a:endParaRPr lang="de-DE" dirty="0"/>
          </a:p>
        </p:txBody>
      </p:sp>
    </p:spTree>
    <p:extLst>
      <p:ext uri="{BB962C8B-B14F-4D97-AF65-F5344CB8AC3E}">
        <p14:creationId xmlns:p14="http://schemas.microsoft.com/office/powerpoint/2010/main" val="27397897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0A6A020-8969-2940-A8F0-7A3C572F4DBC}" type="slidenum">
              <a:rPr lang="de-DE" smtClean="0"/>
              <a:t>5</a:t>
            </a:fld>
            <a:endParaRPr lang="de-DE" dirty="0"/>
          </a:p>
        </p:txBody>
      </p:sp>
    </p:spTree>
    <p:extLst>
      <p:ext uri="{BB962C8B-B14F-4D97-AF65-F5344CB8AC3E}">
        <p14:creationId xmlns:p14="http://schemas.microsoft.com/office/powerpoint/2010/main" val="19912164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Seite">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8B6D09FE-81B2-7C46-A281-622DC4827BC3}"/>
              </a:ext>
            </a:extLst>
          </p:cNvPr>
          <p:cNvSpPr>
            <a:spLocks noGrp="1"/>
          </p:cNvSpPr>
          <p:nvPr>
            <p:ph type="body" sz="quarter" idx="11" hasCustomPrompt="1"/>
          </p:nvPr>
        </p:nvSpPr>
        <p:spPr>
          <a:xfrm>
            <a:off x="571500" y="4075114"/>
            <a:ext cx="11025717" cy="1286159"/>
          </a:xfrm>
          <a:prstGeom prst="rect">
            <a:avLst/>
          </a:prstGeom>
        </p:spPr>
        <p:txBody>
          <a:bodyPr/>
          <a:lstStyle>
            <a:lvl1pPr marL="0" indent="0" eaLnBrk="1">
              <a:buNone/>
              <a:defRPr/>
            </a:lvl1pPr>
          </a:lstStyle>
          <a:p>
            <a:pPr eaLnBrk="1"/>
            <a:r>
              <a:rPr lang="en-GB" altLang="de-DE" sz="2000" noProof="0" dirty="0">
                <a:latin typeface="Palatino Linotype" panose="02040502050505030304" pitchFamily="18" charset="0"/>
              </a:rPr>
              <a:t>Name of the presenter</a:t>
            </a:r>
            <a:br>
              <a:rPr lang="en-GB" altLang="de-DE" sz="2000" noProof="0" dirty="0">
                <a:latin typeface="Palatino Linotype" panose="02040502050505030304" pitchFamily="18" charset="0"/>
              </a:rPr>
            </a:br>
            <a:r>
              <a:rPr lang="en-GB" altLang="de-DE" sz="2000" noProof="0" dirty="0">
                <a:latin typeface="Palatino Linotype" panose="02040502050505030304" pitchFamily="18" charset="0"/>
              </a:rPr>
              <a:t>Place of the presentation</a:t>
            </a:r>
            <a:br>
              <a:rPr lang="en-GB" altLang="de-DE" sz="2000" noProof="0" dirty="0">
                <a:latin typeface="Palatino Linotype" panose="02040502050505030304" pitchFamily="18" charset="0"/>
              </a:rPr>
            </a:br>
            <a:r>
              <a:rPr lang="en-GB" altLang="de-DE" sz="2000" noProof="0" dirty="0">
                <a:latin typeface="Palatino Linotype" panose="02040502050505030304" pitchFamily="18" charset="0"/>
              </a:rPr>
              <a:t>Date of the presentation</a:t>
            </a:r>
          </a:p>
        </p:txBody>
      </p:sp>
      <p:sp>
        <p:nvSpPr>
          <p:cNvPr id="8" name="Textfeld 7">
            <a:extLst>
              <a:ext uri="{FF2B5EF4-FFF2-40B4-BE49-F238E27FC236}">
                <a16:creationId xmlns:a16="http://schemas.microsoft.com/office/drawing/2014/main" id="{FA3049B6-95A2-DE49-A24F-2C1979A6C502}"/>
              </a:ext>
            </a:extLst>
          </p:cNvPr>
          <p:cNvSpPr txBox="1"/>
          <p:nvPr userDrawn="1"/>
        </p:nvSpPr>
        <p:spPr>
          <a:xfrm>
            <a:off x="9609514" y="6450677"/>
            <a:ext cx="184731" cy="461665"/>
          </a:xfrm>
          <a:prstGeom prst="rect">
            <a:avLst/>
          </a:prstGeom>
          <a:noFill/>
        </p:spPr>
        <p:txBody>
          <a:bodyPr wrap="none" rtlCol="0">
            <a:spAutoFit/>
          </a:bodyPr>
          <a:lstStyle/>
          <a:p>
            <a:endParaRPr lang="de-DE" sz="2400" dirty="0"/>
          </a:p>
        </p:txBody>
      </p:sp>
    </p:spTree>
    <p:extLst>
      <p:ext uri="{BB962C8B-B14F-4D97-AF65-F5344CB8AC3E}">
        <p14:creationId xmlns:p14="http://schemas.microsoft.com/office/powerpoint/2010/main" val="3270679008"/>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DAA7B58-EE60-42B6-A018-32AD2C159BB3}"/>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2EC68B42-84D3-4621-AABA-AADDF4FE670D}"/>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D3342804-45A5-43E2-993F-1796EA1792B6}"/>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70D6C54C-E6D0-4D33-BABE-162FD93FB80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987AF76-9646-40BA-B148-C7BE8BFF4EE6}"/>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13673874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D3F50F-AEBD-439D-A8DB-46DA45510F45}"/>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1FA2209D-6FD4-4316-8A77-04B3C17BA13B}"/>
              </a:ext>
            </a:extLst>
          </p:cNvPr>
          <p:cNvSpPr>
            <a:spLocks noGrp="1"/>
          </p:cNvSpPr>
          <p:nvPr>
            <p:ph idx="1"/>
          </p:nvPr>
        </p:nvSpPr>
        <p:spPr>
          <a:xfrm>
            <a:off x="838200" y="1825625"/>
            <a:ext cx="10515600" cy="435133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63F4C4E-E336-4950-888B-0DF2A587403E}"/>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63B8D379-1069-4DB7-8779-8DB9BBEA67B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0BA7D3AD-BD06-4BB6-BD33-C376617E82E8}"/>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40421244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128B77-27D7-4840-B674-534793B1026B}"/>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48B05B4F-A8EB-45C0-AC0A-02F41F5BC173}"/>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05E22DB1-0D30-43BA-A968-E5D3CF602A66}"/>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03E4CA89-AB57-4704-B707-15D264EF1703}"/>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B94695B3-9236-4FA3-8AA5-890810CEF5B1}"/>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14758367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495093A-A842-483B-893D-90DB3ABB63CC}"/>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28F774CB-3238-4529-A66F-EBDBEC2280BC}"/>
              </a:ext>
            </a:extLst>
          </p:cNvPr>
          <p:cNvSpPr>
            <a:spLocks noGrp="1"/>
          </p:cNvSpPr>
          <p:nvPr>
            <p:ph sz="half" idx="1"/>
          </p:nvPr>
        </p:nvSpPr>
        <p:spPr>
          <a:xfrm>
            <a:off x="838200" y="1825625"/>
            <a:ext cx="5181600" cy="435133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D76B960C-2146-4D13-981C-D3A2ED7FDBCF}"/>
              </a:ext>
            </a:extLst>
          </p:cNvPr>
          <p:cNvSpPr>
            <a:spLocks noGrp="1"/>
          </p:cNvSpPr>
          <p:nvPr>
            <p:ph sz="half" idx="2"/>
          </p:nvPr>
        </p:nvSpPr>
        <p:spPr>
          <a:xfrm>
            <a:off x="6172200" y="1825625"/>
            <a:ext cx="5181600" cy="435133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02FD8592-73F0-4465-BBCC-E63A218FDED4}"/>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6" name="Fußzeilenplatzhalter 5">
            <a:extLst>
              <a:ext uri="{FF2B5EF4-FFF2-40B4-BE49-F238E27FC236}">
                <a16:creationId xmlns:a16="http://schemas.microsoft.com/office/drawing/2014/main" id="{5E8C789F-7F15-4189-BC23-A902D67B2FF8}"/>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DFAFF351-CBDF-4AFC-BFA5-EC2D53CB882D}"/>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29670483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BDCAD8-21A6-4A4C-92A5-A5884A0CFC0E}"/>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61ACBA7C-B079-4494-9406-DFFBC5D438AE}"/>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A89ED576-EDA9-4485-BCD2-BF6D22800D2C}"/>
              </a:ext>
            </a:extLst>
          </p:cNvPr>
          <p:cNvSpPr>
            <a:spLocks noGrp="1"/>
          </p:cNvSpPr>
          <p:nvPr>
            <p:ph sz="half" idx="2"/>
          </p:nvPr>
        </p:nvSpPr>
        <p:spPr>
          <a:xfrm>
            <a:off x="839788" y="2505075"/>
            <a:ext cx="5157787" cy="368458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3050E305-06E8-47F4-9A39-26F0516795D6}"/>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4554704C-E36F-4E51-B3FE-04C9D6609CA4}"/>
              </a:ext>
            </a:extLst>
          </p:cNvPr>
          <p:cNvSpPr>
            <a:spLocks noGrp="1"/>
          </p:cNvSpPr>
          <p:nvPr>
            <p:ph sz="quarter" idx="4"/>
          </p:nvPr>
        </p:nvSpPr>
        <p:spPr>
          <a:xfrm>
            <a:off x="6172200" y="2505075"/>
            <a:ext cx="5183188" cy="368458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F6BBA300-E559-44BA-B8A0-FF4FD5941FA5}"/>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8" name="Fußzeilenplatzhalter 7">
            <a:extLst>
              <a:ext uri="{FF2B5EF4-FFF2-40B4-BE49-F238E27FC236}">
                <a16:creationId xmlns:a16="http://schemas.microsoft.com/office/drawing/2014/main" id="{149A43F0-2F4C-4FFE-A1B4-D0680368F4AB}"/>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82810196-3049-41B6-A8A6-FFB3F89A488A}"/>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6041093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C000EE-52B4-4FC1-83B8-22B3D7618691}"/>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98BA0485-D854-42F2-8D65-08A13068434F}"/>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4" name="Fußzeilenplatzhalter 3">
            <a:extLst>
              <a:ext uri="{FF2B5EF4-FFF2-40B4-BE49-F238E27FC236}">
                <a16:creationId xmlns:a16="http://schemas.microsoft.com/office/drawing/2014/main" id="{48889FA0-C97F-4AF9-BE0E-098BC14E36DC}"/>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F1F30AE-D7C4-454A-BE86-6B40467BAD65}"/>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1232568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C2CE365A-DB4B-4762-AF37-E5F270B8BD11}"/>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3" name="Fußzeilenplatzhalter 2">
            <a:extLst>
              <a:ext uri="{FF2B5EF4-FFF2-40B4-BE49-F238E27FC236}">
                <a16:creationId xmlns:a16="http://schemas.microsoft.com/office/drawing/2014/main" id="{6E693031-A6CA-4B0E-BFAF-8FF7925784E9}"/>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CE306EFC-B11C-4D4C-892C-0D12CF5CC3C8}"/>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42938865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0F5C417-F13F-4142-9A52-DFD2B80B865B}"/>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06400FDB-0EF0-48A1-9654-F5323DE4013D}"/>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A3BFB526-1545-436D-A205-02A3B41DF0F9}"/>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A53470A6-AEB3-4CFB-AA6F-9E398AB43F5E}"/>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6" name="Fußzeilenplatzhalter 5">
            <a:extLst>
              <a:ext uri="{FF2B5EF4-FFF2-40B4-BE49-F238E27FC236}">
                <a16:creationId xmlns:a16="http://schemas.microsoft.com/office/drawing/2014/main" id="{5DBF143D-3855-4445-ADDC-61E28F5318B1}"/>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8DD86EAA-46E4-4E5D-AE50-48E0D4A8F2AF}"/>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2063502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420D8CF-7EE3-49D0-A560-B967FD26CFCE}"/>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C7380A6C-66A8-4D4B-91BC-F4B3E1504CDA}"/>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B3D80DA7-EA40-4113-ADCD-740BC79DDD03}"/>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A6BFCAFC-4517-4CA2-8176-FE8005E5A27B}"/>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6" name="Fußzeilenplatzhalter 5">
            <a:extLst>
              <a:ext uri="{FF2B5EF4-FFF2-40B4-BE49-F238E27FC236}">
                <a16:creationId xmlns:a16="http://schemas.microsoft.com/office/drawing/2014/main" id="{4D3D54A7-BB54-408D-9E5C-E7EBBE8743B5}"/>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96543BC8-102E-4A26-822B-F882468563B7}"/>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31699695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DDD84D-3B8E-4F37-8A3A-AADC497DBBEE}"/>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2CF1FBB9-25BA-46A9-B1F9-065E696FBA07}"/>
              </a:ext>
            </a:extLst>
          </p:cNvPr>
          <p:cNvSpPr>
            <a:spLocks noGrp="1"/>
          </p:cNvSpPr>
          <p:nvPr>
            <p:ph type="body" orient="vert" idx="1"/>
          </p:nvPr>
        </p:nvSpPr>
        <p:spPr>
          <a:xfrm>
            <a:off x="838200" y="1825625"/>
            <a:ext cx="10515600" cy="4351338"/>
          </a:xfrm>
          <a:prstGeom prst="rect">
            <a:avLst/>
          </a:prstGeo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0B5BECE-852B-4478-BA40-3E57C42A889F}"/>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8F35BC34-59AC-455A-931F-DBE11F3656B9}"/>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2FD4C38B-2FD1-468C-BB96-1844C85B2108}"/>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24781596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halt - Titel, Textblock">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a:xfrm>
            <a:off x="842400" y="1836000"/>
            <a:ext cx="10504800" cy="3474888"/>
          </a:xfrm>
          <a:prstGeom prst="rect">
            <a:avLst/>
          </a:prstGeom>
        </p:spPr>
        <p:txBody>
          <a:bodyPr/>
          <a:lstStyle>
            <a:lvl1pPr>
              <a:defRPr>
                <a:latin typeface="Garet Book"/>
              </a:defRPr>
            </a:lvl1pPr>
            <a:lvl2pPr marL="952500" indent="-376238">
              <a:buFont typeface="Courier New" panose="02070309020205020404" pitchFamily="49" charset="0"/>
              <a:buChar char="o"/>
              <a:defRPr sz="1800">
                <a:latin typeface="Garet Book"/>
              </a:defRPr>
            </a:lvl2pPr>
          </a:lstStyle>
          <a:p>
            <a:pPr lvl="0"/>
            <a:r>
              <a:rPr lang="en-GB" noProof="0" dirty="0"/>
              <a:t>Edit master text format</a:t>
            </a:r>
          </a:p>
          <a:p>
            <a:pPr lvl="1"/>
            <a:r>
              <a:rPr lang="en-GB" noProof="0" dirty="0"/>
              <a:t>Second level</a:t>
            </a:r>
          </a:p>
        </p:txBody>
      </p:sp>
      <p:sp>
        <p:nvSpPr>
          <p:cNvPr id="5" name="Titel 1">
            <a:extLst>
              <a:ext uri="{FF2B5EF4-FFF2-40B4-BE49-F238E27FC236}">
                <a16:creationId xmlns:a16="http://schemas.microsoft.com/office/drawing/2014/main" id="{3C2CEC45-2FFB-4F05-A72A-E927B7777597}"/>
              </a:ext>
            </a:extLst>
          </p:cNvPr>
          <p:cNvSpPr>
            <a:spLocks noGrp="1"/>
          </p:cNvSpPr>
          <p:nvPr>
            <p:ph type="title" hasCustomPrompt="1"/>
          </p:nvPr>
        </p:nvSpPr>
        <p:spPr>
          <a:xfrm>
            <a:off x="457200" y="795600"/>
            <a:ext cx="10972800" cy="830997"/>
          </a:xfrm>
          <a:prstGeom prst="rect">
            <a:avLst/>
          </a:prstGeom>
        </p:spPr>
        <p:txBody>
          <a:bodyPr/>
          <a:lstStyle>
            <a:lvl1pPr>
              <a:defRPr sz="3200">
                <a:latin typeface="Garet Heavy"/>
              </a:defRPr>
            </a:lvl1pPr>
          </a:lstStyle>
          <a:p>
            <a:r>
              <a:rPr lang="en-GB" noProof="0" dirty="0"/>
              <a:t>Edit master title format</a:t>
            </a:r>
          </a:p>
        </p:txBody>
      </p:sp>
    </p:spTree>
    <p:extLst>
      <p:ext uri="{BB962C8B-B14F-4D97-AF65-F5344CB8AC3E}">
        <p14:creationId xmlns:p14="http://schemas.microsoft.com/office/powerpoint/2010/main" val="4201097468"/>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85C53CFB-BE2D-47A5-9130-6169F79E829E}"/>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CC68283C-1ECA-43DD-B9A1-0C899F89CFA2}"/>
              </a:ext>
            </a:extLst>
          </p:cNvPr>
          <p:cNvSpPr>
            <a:spLocks noGrp="1"/>
          </p:cNvSpPr>
          <p:nvPr>
            <p:ph type="body" orient="vert" idx="1"/>
          </p:nvPr>
        </p:nvSpPr>
        <p:spPr>
          <a:xfrm>
            <a:off x="838200" y="365125"/>
            <a:ext cx="7734300" cy="5811838"/>
          </a:xfrm>
          <a:prstGeom prst="rect">
            <a:avLst/>
          </a:prstGeo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49464046-4991-43E2-B472-73074D946E49}"/>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27ADC604-76A8-4AC2-A28A-0CA145CE84B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D2DAD179-A440-4FBC-A37B-5BF4520381A3}"/>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33878227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elfolie">
    <p:bg>
      <p:bgPr>
        <a:solidFill>
          <a:srgbClr val="E7EBF0"/>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1523880" y="1122480"/>
            <a:ext cx="9143640" cy="2387160"/>
          </a:xfrm>
          <a:prstGeom prst="rect">
            <a:avLst/>
          </a:prstGeom>
          <a:noFill/>
          <a:ln w="0">
            <a:noFill/>
          </a:ln>
        </p:spPr>
        <p:txBody>
          <a:bodyPr lIns="91440" tIns="45720" rIns="91440" bIns="45720" anchor="b">
            <a:noAutofit/>
          </a:bodyPr>
          <a:lstStyle/>
          <a:p>
            <a:pPr indent="0" algn="ctr" defTabSz="914400">
              <a:lnSpc>
                <a:spcPct val="90000"/>
              </a:lnSpc>
              <a:buNone/>
            </a:pPr>
            <a:r>
              <a:rPr lang="de-DE" sz="6000" b="0" u="none" strike="noStrike">
                <a:solidFill>
                  <a:schemeClr val="dk1"/>
                </a:solidFill>
                <a:effectLst/>
                <a:uFillTx/>
                <a:latin typeface="Garet Heavy"/>
              </a:rPr>
              <a:t>Titelmasterformat durch Klicken bearbeiten</a:t>
            </a:r>
            <a:endParaRPr lang="de-DE" sz="6000" b="0" u="none" strike="noStrike">
              <a:solidFill>
                <a:schemeClr val="dk1"/>
              </a:solidFill>
              <a:effectLst/>
              <a:uFillTx/>
              <a:latin typeface="Garet Book"/>
            </a:endParaRPr>
          </a:p>
        </p:txBody>
      </p:sp>
      <p:sp>
        <p:nvSpPr>
          <p:cNvPr id="6" name="PlaceHolder 2"/>
          <p:cNvSpPr>
            <a:spLocks noGrp="1"/>
          </p:cNvSpPr>
          <p:nvPr>
            <p:ph type="dt" idx="1"/>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2" name="PlaceHolder 3"/>
          <p:cNvSpPr>
            <a:spLocks noGrp="1"/>
          </p:cNvSpPr>
          <p:nvPr>
            <p:ph type="ftr" idx="2"/>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3" name="PlaceHolder 4"/>
          <p:cNvSpPr>
            <a:spLocks noGrp="1"/>
          </p:cNvSpPr>
          <p:nvPr>
            <p:ph type="sldNum" idx="3"/>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BEAC9CAA-9230-48A1-B7B3-8713A8EC0701}"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
        <p:nvSpPr>
          <p:cNvPr id="4" name="PlaceHolder 5"/>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lnSpc>
                <a:spcPct val="90000"/>
              </a:lnSpc>
              <a:spcBef>
                <a:spcPts val="1417"/>
              </a:spcBef>
              <a:buClr>
                <a:srgbClr val="000000"/>
              </a:buClr>
              <a:buSzPct val="45000"/>
              <a:buFont typeface="Wingdings" charset="2"/>
              <a:buChar char=""/>
            </a:pPr>
            <a:r>
              <a:rPr lang="de-DE" sz="2800" b="0" u="none" strike="noStrike">
                <a:solidFill>
                  <a:schemeClr val="dk1"/>
                </a:solidFill>
                <a:effectLst/>
                <a:uFillTx/>
                <a:latin typeface="Garet Book"/>
              </a:rPr>
              <a:t>Click to edit the outline text format</a:t>
            </a:r>
          </a:p>
          <a:p>
            <a:pPr marL="864000" lvl="1" indent="-324000">
              <a:lnSpc>
                <a:spcPct val="90000"/>
              </a:lnSpc>
              <a:spcBef>
                <a:spcPts val="1134"/>
              </a:spcBef>
              <a:buClr>
                <a:srgbClr val="000000"/>
              </a:buClr>
              <a:buSzPct val="75000"/>
              <a:buFont typeface="Symbol" charset="2"/>
              <a:buChar char=""/>
            </a:pPr>
            <a:r>
              <a:rPr lang="de-DE" sz="2000" b="0" u="none" strike="noStrike">
                <a:solidFill>
                  <a:schemeClr val="dk1"/>
                </a:solidFill>
                <a:effectLst/>
                <a:uFillTx/>
                <a:latin typeface="Garet Book"/>
              </a:rPr>
              <a:t>Second Outline Level</a:t>
            </a:r>
          </a:p>
          <a:p>
            <a:pPr marL="1296000" lvl="2" indent="-288000">
              <a:lnSpc>
                <a:spcPct val="90000"/>
              </a:lnSpc>
              <a:spcBef>
                <a:spcPts val="850"/>
              </a:spcBef>
              <a:buClr>
                <a:srgbClr val="000000"/>
              </a:buClr>
              <a:buSzPct val="45000"/>
              <a:buFont typeface="Wingdings" charset="2"/>
              <a:buChar char=""/>
            </a:pPr>
            <a:r>
              <a:rPr lang="de-DE" sz="1800" b="0" u="none" strike="noStrike">
                <a:solidFill>
                  <a:schemeClr val="dk1"/>
                </a:solidFill>
                <a:effectLst/>
                <a:uFillTx/>
                <a:latin typeface="Garet Book"/>
              </a:rPr>
              <a:t>Third Outline Level</a:t>
            </a:r>
          </a:p>
          <a:p>
            <a:pPr marL="1728000" lvl="3" indent="-216000">
              <a:lnSpc>
                <a:spcPct val="90000"/>
              </a:lnSpc>
              <a:spcBef>
                <a:spcPts val="567"/>
              </a:spcBef>
              <a:buClr>
                <a:srgbClr val="000000"/>
              </a:buClr>
              <a:buSzPct val="75000"/>
              <a:buFont typeface="Symbol" charset="2"/>
              <a:buChar char=""/>
            </a:pPr>
            <a:r>
              <a:rPr lang="de-DE" sz="1800" b="0" u="none" strike="noStrike">
                <a:solidFill>
                  <a:schemeClr val="dk1"/>
                </a:solidFill>
                <a:effectLst/>
                <a:uFillTx/>
                <a:latin typeface="Garet Book"/>
              </a:rPr>
              <a:t>Fourth Outline Level</a:t>
            </a:r>
          </a:p>
          <a:p>
            <a:pPr marL="2160000" lvl="4" indent="-216000">
              <a:lnSpc>
                <a:spcPct val="90000"/>
              </a:lnSpc>
              <a:spcBef>
                <a:spcPts val="283"/>
              </a:spcBef>
              <a:buClr>
                <a:srgbClr val="000000"/>
              </a:buClr>
              <a:buSzPct val="45000"/>
              <a:buFont typeface="Wingdings" charset="2"/>
              <a:buChar char=""/>
            </a:pPr>
            <a:r>
              <a:rPr lang="de-DE" sz="2000" b="0" u="none" strike="noStrike">
                <a:solidFill>
                  <a:schemeClr val="dk1"/>
                </a:solidFill>
                <a:effectLst/>
                <a:uFillTx/>
                <a:latin typeface="Garet Book"/>
              </a:rPr>
              <a:t>Fifth Outline Level</a:t>
            </a:r>
          </a:p>
          <a:p>
            <a:pPr marL="2592000" lvl="5" indent="-216000">
              <a:lnSpc>
                <a:spcPct val="90000"/>
              </a:lnSpc>
              <a:spcBef>
                <a:spcPts val="283"/>
              </a:spcBef>
              <a:buClr>
                <a:srgbClr val="000000"/>
              </a:buClr>
              <a:buSzPct val="45000"/>
              <a:buFont typeface="Wingdings" charset="2"/>
              <a:buChar char=""/>
            </a:pPr>
            <a:r>
              <a:rPr lang="de-DE" sz="2000" b="0" u="none" strike="noStrike">
                <a:solidFill>
                  <a:schemeClr val="dk1"/>
                </a:solidFill>
                <a:effectLst/>
                <a:uFillTx/>
                <a:latin typeface="Garet Book"/>
              </a:rPr>
              <a:t>Sixth Outline Level</a:t>
            </a:r>
          </a:p>
          <a:p>
            <a:pPr marL="3024000" lvl="6" indent="-216000">
              <a:lnSpc>
                <a:spcPct val="90000"/>
              </a:lnSpc>
              <a:spcBef>
                <a:spcPts val="283"/>
              </a:spcBef>
              <a:buClr>
                <a:srgbClr val="000000"/>
              </a:buClr>
              <a:buSzPct val="45000"/>
              <a:buFont typeface="Wingdings" charset="2"/>
              <a:buChar char=""/>
            </a:pPr>
            <a:r>
              <a:rPr lang="de-DE" sz="2000" b="0" u="none" strike="noStrike">
                <a:solidFill>
                  <a:schemeClr val="dk1"/>
                </a:solidFill>
                <a:effectLst/>
                <a:uFillTx/>
                <a:latin typeface="Garet Book"/>
              </a:rPr>
              <a:t>Seventh Outline Level</a:t>
            </a:r>
          </a:p>
        </p:txBody>
      </p:sp>
    </p:spTree>
    <p:extLst>
      <p:ext uri="{BB962C8B-B14F-4D97-AF65-F5344CB8AC3E}">
        <p14:creationId xmlns:p14="http://schemas.microsoft.com/office/powerpoint/2010/main" val="3857819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el und vertikaler Text">
    <p:bg>
      <p:bgPr>
        <a:solidFill>
          <a:srgbClr val="E7EBF0"/>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6" name="PlaceHolder 2"/>
          <p:cNvSpPr>
            <a:spLocks noGrp="1"/>
          </p:cNvSpPr>
          <p:nvPr>
            <p:ph type="body"/>
          </p:nvPr>
        </p:nvSpPr>
        <p:spPr>
          <a:xfrm>
            <a:off x="838080" y="1825560"/>
            <a:ext cx="10515240" cy="4350960"/>
          </a:xfrm>
          <a:prstGeom prst="rect">
            <a:avLst/>
          </a:prstGeom>
          <a:noFill/>
          <a:ln w="0">
            <a:noFill/>
          </a:ln>
        </p:spPr>
        <p:txBody>
          <a:bodyPr vert="eaVert"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7" name="PlaceHolder 3"/>
          <p:cNvSpPr>
            <a:spLocks noGrp="1"/>
          </p:cNvSpPr>
          <p:nvPr>
            <p:ph type="dt" idx="4"/>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8" name="PlaceHolder 4"/>
          <p:cNvSpPr>
            <a:spLocks noGrp="1"/>
          </p:cNvSpPr>
          <p:nvPr>
            <p:ph type="ftr" idx="5"/>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9" name="PlaceHolder 5"/>
          <p:cNvSpPr>
            <a:spLocks noGrp="1"/>
          </p:cNvSpPr>
          <p:nvPr>
            <p:ph type="sldNum" idx="6"/>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B67B1BFA-F3FB-4888-9245-04C1F7CC620D}"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26864003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bg>
      <p:bgPr>
        <a:solidFill>
          <a:srgbClr val="E7EBF0"/>
        </a:solidFill>
        <a:effectLst/>
      </p:bgPr>
    </p:bg>
    <p:spTree>
      <p:nvGrpSpPr>
        <p:cNvPr id="1" name=""/>
        <p:cNvGrpSpPr/>
        <p:nvPr/>
      </p:nvGrpSpPr>
      <p:grpSpPr>
        <a:xfrm>
          <a:off x="0" y="0"/>
          <a:ext cx="0" cy="0"/>
          <a:chOff x="0" y="0"/>
          <a:chExt cx="0" cy="0"/>
        </a:xfrm>
      </p:grpSpPr>
      <p:sp>
        <p:nvSpPr>
          <p:cNvPr id="10" name="PlaceHolder 1"/>
          <p:cNvSpPr>
            <a:spLocks noGrp="1"/>
          </p:cNvSpPr>
          <p:nvPr>
            <p:ph type="title"/>
          </p:nvPr>
        </p:nvSpPr>
        <p:spPr>
          <a:xfrm>
            <a:off x="8724960" y="365040"/>
            <a:ext cx="2628720" cy="5811480"/>
          </a:xfrm>
          <a:prstGeom prst="rect">
            <a:avLst/>
          </a:prstGeom>
          <a:noFill/>
          <a:ln w="0">
            <a:noFill/>
          </a:ln>
        </p:spPr>
        <p:txBody>
          <a:bodyPr vert="eaVert"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11" name="PlaceHolder 2"/>
          <p:cNvSpPr>
            <a:spLocks noGrp="1"/>
          </p:cNvSpPr>
          <p:nvPr>
            <p:ph type="body"/>
          </p:nvPr>
        </p:nvSpPr>
        <p:spPr>
          <a:xfrm>
            <a:off x="838080" y="365040"/>
            <a:ext cx="7733880" cy="5811480"/>
          </a:xfrm>
          <a:prstGeom prst="rect">
            <a:avLst/>
          </a:prstGeom>
          <a:noFill/>
          <a:ln w="0">
            <a:noFill/>
          </a:ln>
        </p:spPr>
        <p:txBody>
          <a:bodyPr vert="eaVert"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12" name="PlaceHolder 3"/>
          <p:cNvSpPr>
            <a:spLocks noGrp="1"/>
          </p:cNvSpPr>
          <p:nvPr>
            <p:ph type="dt" idx="7"/>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13" name="PlaceHolder 4"/>
          <p:cNvSpPr>
            <a:spLocks noGrp="1"/>
          </p:cNvSpPr>
          <p:nvPr>
            <p:ph type="ftr" idx="8"/>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14" name="PlaceHolder 5"/>
          <p:cNvSpPr>
            <a:spLocks noGrp="1"/>
          </p:cNvSpPr>
          <p:nvPr>
            <p:ph type="sldNum" idx="9"/>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B947D260-88DA-4483-87CF-18EE2D42D163}"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182910000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el und Inhalt">
    <p:bg>
      <p:bgPr>
        <a:solidFill>
          <a:srgbClr val="E7EBF0"/>
        </a:solidFill>
        <a:effectLst/>
      </p:bgPr>
    </p:bg>
    <p:spTree>
      <p:nvGrpSpPr>
        <p:cNvPr id="1" name=""/>
        <p:cNvGrpSpPr/>
        <p:nvPr/>
      </p:nvGrpSpPr>
      <p:grpSpPr>
        <a:xfrm>
          <a:off x="0" y="0"/>
          <a:ext cx="0" cy="0"/>
          <a:chOff x="0" y="0"/>
          <a:chExt cx="0" cy="0"/>
        </a:xfrm>
      </p:grpSpPr>
      <p:sp>
        <p:nvSpPr>
          <p:cNvPr id="15"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16" name="PlaceHolder 2"/>
          <p:cNvSpPr>
            <a:spLocks noGrp="1"/>
          </p:cNvSpPr>
          <p:nvPr>
            <p:ph type="body"/>
          </p:nvPr>
        </p:nvSpPr>
        <p:spPr>
          <a:xfrm>
            <a:off x="838080" y="1825560"/>
            <a:ext cx="10515240" cy="435096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17" name="PlaceHolder 3"/>
          <p:cNvSpPr>
            <a:spLocks noGrp="1"/>
          </p:cNvSpPr>
          <p:nvPr>
            <p:ph type="dt" idx="10"/>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18" name="PlaceHolder 4"/>
          <p:cNvSpPr>
            <a:spLocks noGrp="1"/>
          </p:cNvSpPr>
          <p:nvPr>
            <p:ph type="ftr" idx="11"/>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19" name="PlaceHolder 5"/>
          <p:cNvSpPr>
            <a:spLocks noGrp="1"/>
          </p:cNvSpPr>
          <p:nvPr>
            <p:ph type="sldNum" idx="12"/>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AF21FDBF-E5D1-4D1F-A85D-C9C11FC90387}"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201887005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Abschnitts-&#10;überschrift">
    <p:bg>
      <p:bgPr>
        <a:solidFill>
          <a:srgbClr val="E7EBF0"/>
        </a:solidFill>
        <a:effectLst/>
      </p:bgPr>
    </p:bg>
    <p:spTree>
      <p:nvGrpSpPr>
        <p:cNvPr id="1" name=""/>
        <p:cNvGrpSpPr/>
        <p:nvPr/>
      </p:nvGrpSpPr>
      <p:grpSpPr>
        <a:xfrm>
          <a:off x="0" y="0"/>
          <a:ext cx="0" cy="0"/>
          <a:chOff x="0" y="0"/>
          <a:chExt cx="0" cy="0"/>
        </a:xfrm>
      </p:grpSpPr>
      <p:sp>
        <p:nvSpPr>
          <p:cNvPr id="20" name="PlaceHolder 1"/>
          <p:cNvSpPr>
            <a:spLocks noGrp="1"/>
          </p:cNvSpPr>
          <p:nvPr>
            <p:ph type="title"/>
          </p:nvPr>
        </p:nvSpPr>
        <p:spPr>
          <a:xfrm>
            <a:off x="831960" y="1709640"/>
            <a:ext cx="10515240" cy="2852280"/>
          </a:xfrm>
          <a:prstGeom prst="rect">
            <a:avLst/>
          </a:prstGeom>
          <a:noFill/>
          <a:ln w="0">
            <a:noFill/>
          </a:ln>
        </p:spPr>
        <p:txBody>
          <a:bodyPr lIns="91440" tIns="45720" rIns="91440" bIns="45720" anchor="b">
            <a:noAutofit/>
          </a:bodyPr>
          <a:lstStyle/>
          <a:p>
            <a:pPr indent="0" defTabSz="914400">
              <a:lnSpc>
                <a:spcPct val="90000"/>
              </a:lnSpc>
              <a:buNone/>
            </a:pPr>
            <a:r>
              <a:rPr lang="de-DE" sz="6000" b="0" u="none" strike="noStrike">
                <a:solidFill>
                  <a:schemeClr val="dk1"/>
                </a:solidFill>
                <a:effectLst/>
                <a:uFillTx/>
                <a:latin typeface="Garet Heavy"/>
              </a:rPr>
              <a:t>Titelmasterformat durch Klicken bearbeiten</a:t>
            </a:r>
            <a:endParaRPr lang="de-DE" sz="6000" b="0" u="none" strike="noStrike">
              <a:solidFill>
                <a:schemeClr val="dk1"/>
              </a:solidFill>
              <a:effectLst/>
              <a:uFillTx/>
              <a:latin typeface="Garet Book"/>
            </a:endParaRPr>
          </a:p>
        </p:txBody>
      </p:sp>
      <p:sp>
        <p:nvSpPr>
          <p:cNvPr id="21" name="PlaceHolder 2"/>
          <p:cNvSpPr>
            <a:spLocks noGrp="1"/>
          </p:cNvSpPr>
          <p:nvPr>
            <p:ph type="body"/>
          </p:nvPr>
        </p:nvSpPr>
        <p:spPr>
          <a:xfrm>
            <a:off x="831960" y="4589640"/>
            <a:ext cx="10515240" cy="149976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de-DE" sz="2400" b="0" u="none" strike="noStrike">
                <a:solidFill>
                  <a:schemeClr val="dk1">
                    <a:tint val="75000"/>
                  </a:schemeClr>
                </a:solidFill>
                <a:effectLst/>
                <a:uFillTx/>
                <a:latin typeface="Garet Book"/>
              </a:rPr>
              <a:t>Textmasterformat bearbeiten</a:t>
            </a:r>
            <a:endParaRPr lang="de-DE" sz="2400" b="0" u="none" strike="noStrike">
              <a:solidFill>
                <a:schemeClr val="dk1"/>
              </a:solidFill>
              <a:effectLst/>
              <a:uFillTx/>
              <a:latin typeface="Garet Book"/>
            </a:endParaRPr>
          </a:p>
        </p:txBody>
      </p:sp>
      <p:sp>
        <p:nvSpPr>
          <p:cNvPr id="22" name="PlaceHolder 3"/>
          <p:cNvSpPr>
            <a:spLocks noGrp="1"/>
          </p:cNvSpPr>
          <p:nvPr>
            <p:ph type="dt" idx="13"/>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23" name="PlaceHolder 4"/>
          <p:cNvSpPr>
            <a:spLocks noGrp="1"/>
          </p:cNvSpPr>
          <p:nvPr>
            <p:ph type="ftr" idx="14"/>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24" name="PlaceHolder 5"/>
          <p:cNvSpPr>
            <a:spLocks noGrp="1"/>
          </p:cNvSpPr>
          <p:nvPr>
            <p:ph type="sldNum" idx="15"/>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4F384A80-A4C7-491F-8CC5-0284C19ED648}"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12529757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Zwei Inhalte">
    <p:bg>
      <p:bgPr>
        <a:solidFill>
          <a:srgbClr val="E7EBF0"/>
        </a:solidFill>
        <a:effectLst/>
      </p:bgPr>
    </p:bg>
    <p:spTree>
      <p:nvGrpSpPr>
        <p:cNvPr id="1" name=""/>
        <p:cNvGrpSpPr/>
        <p:nvPr/>
      </p:nvGrpSpPr>
      <p:grpSpPr>
        <a:xfrm>
          <a:off x="0" y="0"/>
          <a:ext cx="0" cy="0"/>
          <a:chOff x="0" y="0"/>
          <a:chExt cx="0" cy="0"/>
        </a:xfrm>
      </p:grpSpPr>
      <p:sp>
        <p:nvSpPr>
          <p:cNvPr id="25"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26" name="PlaceHolder 2"/>
          <p:cNvSpPr>
            <a:spLocks noGrp="1"/>
          </p:cNvSpPr>
          <p:nvPr>
            <p:ph type="body"/>
          </p:nvPr>
        </p:nvSpPr>
        <p:spPr>
          <a:xfrm>
            <a:off x="838080" y="1825560"/>
            <a:ext cx="5181120" cy="435096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27" name="PlaceHolder 3"/>
          <p:cNvSpPr>
            <a:spLocks noGrp="1"/>
          </p:cNvSpPr>
          <p:nvPr>
            <p:ph type="body"/>
          </p:nvPr>
        </p:nvSpPr>
        <p:spPr>
          <a:xfrm>
            <a:off x="6172200" y="1825560"/>
            <a:ext cx="5181120" cy="435096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28" name="PlaceHolder 4"/>
          <p:cNvSpPr>
            <a:spLocks noGrp="1"/>
          </p:cNvSpPr>
          <p:nvPr>
            <p:ph type="dt" idx="16"/>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29" name="PlaceHolder 5"/>
          <p:cNvSpPr>
            <a:spLocks noGrp="1"/>
          </p:cNvSpPr>
          <p:nvPr>
            <p:ph type="ftr" idx="17"/>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30" name="PlaceHolder 6"/>
          <p:cNvSpPr>
            <a:spLocks noGrp="1"/>
          </p:cNvSpPr>
          <p:nvPr>
            <p:ph type="sldNum" idx="18"/>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BE616268-4D96-44CE-8BD8-499D8DEFB03D}"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32202015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Vergleich">
    <p:bg>
      <p:bgPr>
        <a:solidFill>
          <a:srgbClr val="E7EBF0"/>
        </a:solidFill>
        <a:effectLst/>
      </p:bgPr>
    </p:bg>
    <p:spTree>
      <p:nvGrpSpPr>
        <p:cNvPr id="1" name=""/>
        <p:cNvGrpSpPr/>
        <p:nvPr/>
      </p:nvGrpSpPr>
      <p:grpSpPr>
        <a:xfrm>
          <a:off x="0" y="0"/>
          <a:ext cx="0" cy="0"/>
          <a:chOff x="0" y="0"/>
          <a:chExt cx="0" cy="0"/>
        </a:xfrm>
      </p:grpSpPr>
      <p:sp>
        <p:nvSpPr>
          <p:cNvPr id="31" name="PlaceHolder 1"/>
          <p:cNvSpPr>
            <a:spLocks noGrp="1"/>
          </p:cNvSpPr>
          <p:nvPr>
            <p:ph type="title"/>
          </p:nvPr>
        </p:nvSpPr>
        <p:spPr>
          <a:xfrm>
            <a:off x="8398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32" name="PlaceHolder 2"/>
          <p:cNvSpPr>
            <a:spLocks noGrp="1"/>
          </p:cNvSpPr>
          <p:nvPr>
            <p:ph type="body"/>
          </p:nvPr>
        </p:nvSpPr>
        <p:spPr>
          <a:xfrm>
            <a:off x="839880" y="1681200"/>
            <a:ext cx="5157360" cy="823680"/>
          </a:xfrm>
          <a:prstGeom prst="rect">
            <a:avLst/>
          </a:prstGeom>
          <a:noFill/>
          <a:ln w="0">
            <a:noFill/>
          </a:ln>
        </p:spPr>
        <p:txBody>
          <a:bodyPr lIns="91440" tIns="45720" rIns="91440" bIns="45720" anchor="b">
            <a:noAutofit/>
          </a:bodyPr>
          <a:lstStyle/>
          <a:p>
            <a:pPr indent="0" defTabSz="914400">
              <a:lnSpc>
                <a:spcPct val="90000"/>
              </a:lnSpc>
              <a:spcBef>
                <a:spcPts val="1001"/>
              </a:spcBef>
              <a:buNone/>
              <a:tabLst>
                <a:tab pos="0" algn="l"/>
              </a:tabLst>
            </a:pPr>
            <a:r>
              <a:rPr lang="de-DE" sz="2400" b="1" u="none" strike="noStrike">
                <a:solidFill>
                  <a:schemeClr val="dk1"/>
                </a:solidFill>
                <a:effectLst/>
                <a:uFillTx/>
                <a:latin typeface="Garet Book"/>
              </a:rPr>
              <a:t>Textmasterformat bearbeiten</a:t>
            </a:r>
            <a:endParaRPr lang="de-DE" sz="2400" b="0" u="none" strike="noStrike">
              <a:solidFill>
                <a:schemeClr val="dk1"/>
              </a:solidFill>
              <a:effectLst/>
              <a:uFillTx/>
              <a:latin typeface="Garet Book"/>
            </a:endParaRPr>
          </a:p>
        </p:txBody>
      </p:sp>
      <p:sp>
        <p:nvSpPr>
          <p:cNvPr id="33" name="PlaceHolder 3"/>
          <p:cNvSpPr>
            <a:spLocks noGrp="1"/>
          </p:cNvSpPr>
          <p:nvPr>
            <p:ph type="body"/>
          </p:nvPr>
        </p:nvSpPr>
        <p:spPr>
          <a:xfrm>
            <a:off x="839880" y="2505240"/>
            <a:ext cx="5157360" cy="368424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34" name="PlaceHolder 4"/>
          <p:cNvSpPr>
            <a:spLocks noGrp="1"/>
          </p:cNvSpPr>
          <p:nvPr>
            <p:ph type="body"/>
          </p:nvPr>
        </p:nvSpPr>
        <p:spPr>
          <a:xfrm>
            <a:off x="6172200" y="1681200"/>
            <a:ext cx="5182920" cy="823680"/>
          </a:xfrm>
          <a:prstGeom prst="rect">
            <a:avLst/>
          </a:prstGeom>
          <a:noFill/>
          <a:ln w="0">
            <a:noFill/>
          </a:ln>
        </p:spPr>
        <p:txBody>
          <a:bodyPr lIns="91440" tIns="45720" rIns="91440" bIns="45720" anchor="b">
            <a:noAutofit/>
          </a:bodyPr>
          <a:lstStyle/>
          <a:p>
            <a:pPr indent="0" defTabSz="914400">
              <a:lnSpc>
                <a:spcPct val="90000"/>
              </a:lnSpc>
              <a:spcBef>
                <a:spcPts val="1001"/>
              </a:spcBef>
              <a:buNone/>
              <a:tabLst>
                <a:tab pos="0" algn="l"/>
              </a:tabLst>
            </a:pPr>
            <a:r>
              <a:rPr lang="de-DE" sz="2400" b="1" u="none" strike="noStrike">
                <a:solidFill>
                  <a:schemeClr val="dk1"/>
                </a:solidFill>
                <a:effectLst/>
                <a:uFillTx/>
                <a:latin typeface="Garet Book"/>
              </a:rPr>
              <a:t>Textmasterformat bearbeiten</a:t>
            </a:r>
            <a:endParaRPr lang="de-DE" sz="2400" b="0" u="none" strike="noStrike">
              <a:solidFill>
                <a:schemeClr val="dk1"/>
              </a:solidFill>
              <a:effectLst/>
              <a:uFillTx/>
              <a:latin typeface="Garet Book"/>
            </a:endParaRPr>
          </a:p>
        </p:txBody>
      </p:sp>
      <p:sp>
        <p:nvSpPr>
          <p:cNvPr id="35" name="PlaceHolder 5"/>
          <p:cNvSpPr>
            <a:spLocks noGrp="1"/>
          </p:cNvSpPr>
          <p:nvPr>
            <p:ph type="body"/>
          </p:nvPr>
        </p:nvSpPr>
        <p:spPr>
          <a:xfrm>
            <a:off x="6172200" y="2505240"/>
            <a:ext cx="5182920" cy="368424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36" name="PlaceHolder 6"/>
          <p:cNvSpPr>
            <a:spLocks noGrp="1"/>
          </p:cNvSpPr>
          <p:nvPr>
            <p:ph type="dt" idx="19"/>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37" name="PlaceHolder 7"/>
          <p:cNvSpPr>
            <a:spLocks noGrp="1"/>
          </p:cNvSpPr>
          <p:nvPr>
            <p:ph type="ftr" idx="20"/>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38" name="PlaceHolder 8"/>
          <p:cNvSpPr>
            <a:spLocks noGrp="1"/>
          </p:cNvSpPr>
          <p:nvPr>
            <p:ph type="sldNum" idx="21"/>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AA0896CD-3980-4707-B2D5-36F38718CDC6}"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10038417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Nur Titel">
    <p:bg>
      <p:bgPr>
        <a:solidFill>
          <a:srgbClr val="E7EBF0"/>
        </a:solidFill>
        <a:effectLst/>
      </p:bgPr>
    </p:bg>
    <p:spTree>
      <p:nvGrpSpPr>
        <p:cNvPr id="1" name=""/>
        <p:cNvGrpSpPr/>
        <p:nvPr/>
      </p:nvGrpSpPr>
      <p:grpSpPr>
        <a:xfrm>
          <a:off x="0" y="0"/>
          <a:ext cx="0" cy="0"/>
          <a:chOff x="0" y="0"/>
          <a:chExt cx="0" cy="0"/>
        </a:xfrm>
      </p:grpSpPr>
      <p:sp>
        <p:nvSpPr>
          <p:cNvPr id="39"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40" name="PlaceHolder 2"/>
          <p:cNvSpPr>
            <a:spLocks noGrp="1"/>
          </p:cNvSpPr>
          <p:nvPr>
            <p:ph type="dt" idx="22"/>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41" name="PlaceHolder 3"/>
          <p:cNvSpPr>
            <a:spLocks noGrp="1"/>
          </p:cNvSpPr>
          <p:nvPr>
            <p:ph type="ftr" idx="23"/>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42" name="PlaceHolder 4"/>
          <p:cNvSpPr>
            <a:spLocks noGrp="1"/>
          </p:cNvSpPr>
          <p:nvPr>
            <p:ph type="sldNum" idx="24"/>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70CCFD35-62D7-4A91-A7DE-8049ED6D5F63}"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2380576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Leer">
    <p:bg>
      <p:bgPr>
        <a:solidFill>
          <a:srgbClr val="E7EBF0"/>
        </a:solidFill>
        <a:effectLst/>
      </p:bgPr>
    </p:bg>
    <p:spTree>
      <p:nvGrpSpPr>
        <p:cNvPr id="1" name=""/>
        <p:cNvGrpSpPr/>
        <p:nvPr/>
      </p:nvGrpSpPr>
      <p:grpSpPr>
        <a:xfrm>
          <a:off x="0" y="0"/>
          <a:ext cx="0" cy="0"/>
          <a:chOff x="0" y="0"/>
          <a:chExt cx="0" cy="0"/>
        </a:xfrm>
      </p:grpSpPr>
      <p:sp>
        <p:nvSpPr>
          <p:cNvPr id="43" name="PlaceHolder 1"/>
          <p:cNvSpPr>
            <a:spLocks noGrp="1"/>
          </p:cNvSpPr>
          <p:nvPr>
            <p:ph type="dt" idx="25"/>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44" name="PlaceHolder 2"/>
          <p:cNvSpPr>
            <a:spLocks noGrp="1"/>
          </p:cNvSpPr>
          <p:nvPr>
            <p:ph type="ftr" idx="26"/>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45" name="PlaceHolder 3"/>
          <p:cNvSpPr>
            <a:spLocks noGrp="1"/>
          </p:cNvSpPr>
          <p:nvPr>
            <p:ph type="sldNum" idx="27"/>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37E62F14-7E9D-4E12-987C-BA369359EF3E}"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25614299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Inhalt - Titel, Textblock">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a:xfrm>
            <a:off x="842400" y="1836000"/>
            <a:ext cx="10504800" cy="3474888"/>
          </a:xfrm>
          <a:prstGeom prst="rect">
            <a:avLst/>
          </a:prstGeom>
        </p:spPr>
        <p:txBody>
          <a:bodyPr/>
          <a:lstStyle>
            <a:lvl1pPr marL="457200" indent="-457200">
              <a:lnSpc>
                <a:spcPct val="150000"/>
              </a:lnSpc>
              <a:spcBef>
                <a:spcPts val="600"/>
              </a:spcBef>
              <a:buFont typeface="+mj-lt"/>
              <a:buAutoNum type="arabicPeriod"/>
              <a:defRPr>
                <a:latin typeface="Garet Book"/>
              </a:defRPr>
            </a:lvl1pPr>
            <a:lvl2pPr marL="952500" indent="-376238">
              <a:lnSpc>
                <a:spcPct val="150000"/>
              </a:lnSpc>
              <a:spcBef>
                <a:spcPts val="600"/>
              </a:spcBef>
              <a:buFont typeface="+mj-lt"/>
              <a:buAutoNum type="arabicPeriod"/>
              <a:defRPr sz="1800">
                <a:latin typeface="Garet Book"/>
              </a:defRPr>
            </a:lvl2pPr>
          </a:lstStyle>
          <a:p>
            <a:pPr lvl="0"/>
            <a:r>
              <a:rPr lang="en-GB" noProof="0" dirty="0"/>
              <a:t>Edit master text format</a:t>
            </a:r>
          </a:p>
          <a:p>
            <a:pPr lvl="1"/>
            <a:r>
              <a:rPr lang="en-GB" noProof="0" dirty="0"/>
              <a:t>Second level</a:t>
            </a:r>
          </a:p>
        </p:txBody>
      </p:sp>
      <p:sp>
        <p:nvSpPr>
          <p:cNvPr id="5" name="Titel 1">
            <a:extLst>
              <a:ext uri="{FF2B5EF4-FFF2-40B4-BE49-F238E27FC236}">
                <a16:creationId xmlns:a16="http://schemas.microsoft.com/office/drawing/2014/main" id="{3C2CEC45-2FFB-4F05-A72A-E927B7777597}"/>
              </a:ext>
            </a:extLst>
          </p:cNvPr>
          <p:cNvSpPr>
            <a:spLocks noGrp="1"/>
          </p:cNvSpPr>
          <p:nvPr>
            <p:ph type="title" hasCustomPrompt="1"/>
          </p:nvPr>
        </p:nvSpPr>
        <p:spPr>
          <a:xfrm>
            <a:off x="457200" y="795600"/>
            <a:ext cx="10972800" cy="830997"/>
          </a:xfrm>
          <a:prstGeom prst="rect">
            <a:avLst/>
          </a:prstGeom>
        </p:spPr>
        <p:txBody>
          <a:bodyPr/>
          <a:lstStyle>
            <a:lvl1pPr>
              <a:defRPr sz="3200">
                <a:latin typeface="Garet Heavy"/>
              </a:defRPr>
            </a:lvl1pPr>
          </a:lstStyle>
          <a:p>
            <a:r>
              <a:rPr lang="en-GB" noProof="0" dirty="0"/>
              <a:t>Edit master title format</a:t>
            </a:r>
          </a:p>
        </p:txBody>
      </p:sp>
    </p:spTree>
    <p:extLst>
      <p:ext uri="{BB962C8B-B14F-4D97-AF65-F5344CB8AC3E}">
        <p14:creationId xmlns:p14="http://schemas.microsoft.com/office/powerpoint/2010/main" val="1366019524"/>
      </p:ext>
    </p:extLst>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Inhalt mit Überschrift">
    <p:bg>
      <p:bgPr>
        <a:solidFill>
          <a:srgbClr val="E7EBF0"/>
        </a:solidFill>
        <a:effectLst/>
      </p:bgPr>
    </p:bg>
    <p:spTree>
      <p:nvGrpSpPr>
        <p:cNvPr id="1" name=""/>
        <p:cNvGrpSpPr/>
        <p:nvPr/>
      </p:nvGrpSpPr>
      <p:grpSpPr>
        <a:xfrm>
          <a:off x="0" y="0"/>
          <a:ext cx="0" cy="0"/>
          <a:chOff x="0" y="0"/>
          <a:chExt cx="0" cy="0"/>
        </a:xfrm>
      </p:grpSpPr>
      <p:sp>
        <p:nvSpPr>
          <p:cNvPr id="46" name="PlaceHolder 1"/>
          <p:cNvSpPr>
            <a:spLocks noGrp="1"/>
          </p:cNvSpPr>
          <p:nvPr>
            <p:ph type="title"/>
          </p:nvPr>
        </p:nvSpPr>
        <p:spPr>
          <a:xfrm>
            <a:off x="839880" y="457200"/>
            <a:ext cx="3931920" cy="1599840"/>
          </a:xfrm>
          <a:prstGeom prst="rect">
            <a:avLst/>
          </a:prstGeom>
          <a:noFill/>
          <a:ln w="0">
            <a:noFill/>
          </a:ln>
        </p:spPr>
        <p:txBody>
          <a:bodyPr lIns="91440" tIns="45720" rIns="91440" bIns="45720" anchor="b">
            <a:noAutofit/>
          </a:bodyPr>
          <a:lstStyle/>
          <a:p>
            <a:pPr indent="0" defTabSz="914400">
              <a:lnSpc>
                <a:spcPct val="90000"/>
              </a:lnSpc>
              <a:buNone/>
            </a:pPr>
            <a:r>
              <a:rPr lang="de-DE" sz="3200" b="0" u="none" strike="noStrike">
                <a:solidFill>
                  <a:schemeClr val="dk1"/>
                </a:solidFill>
                <a:effectLst/>
                <a:uFillTx/>
                <a:latin typeface="Garet Heavy"/>
              </a:rPr>
              <a:t>Titelmasterformat durch Klicken bearbeiten</a:t>
            </a:r>
            <a:endParaRPr lang="de-DE" sz="3200" b="0" u="none" strike="noStrike">
              <a:solidFill>
                <a:schemeClr val="dk1"/>
              </a:solidFill>
              <a:effectLst/>
              <a:uFillTx/>
              <a:latin typeface="Garet Book"/>
            </a:endParaRPr>
          </a:p>
        </p:txBody>
      </p:sp>
      <p:sp>
        <p:nvSpPr>
          <p:cNvPr id="47" name="PlaceHolder 2"/>
          <p:cNvSpPr>
            <a:spLocks noGrp="1"/>
          </p:cNvSpPr>
          <p:nvPr>
            <p:ph type="body"/>
          </p:nvPr>
        </p:nvSpPr>
        <p:spPr>
          <a:xfrm>
            <a:off x="5183280" y="987480"/>
            <a:ext cx="6171840" cy="487332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32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8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Fünfte Ebene</a:t>
            </a:r>
          </a:p>
        </p:txBody>
      </p:sp>
      <p:sp>
        <p:nvSpPr>
          <p:cNvPr id="48" name="PlaceHolder 3"/>
          <p:cNvSpPr>
            <a:spLocks noGrp="1"/>
          </p:cNvSpPr>
          <p:nvPr>
            <p:ph type="body"/>
          </p:nvPr>
        </p:nvSpPr>
        <p:spPr>
          <a:xfrm>
            <a:off x="839880" y="2057400"/>
            <a:ext cx="3931920" cy="381132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de-DE" sz="1600" b="0" u="none" strike="noStrike">
                <a:solidFill>
                  <a:schemeClr val="dk1"/>
                </a:solidFill>
                <a:effectLst/>
                <a:uFillTx/>
                <a:latin typeface="Garet Book"/>
              </a:rPr>
              <a:t>Textmasterformat bearbeiten</a:t>
            </a:r>
          </a:p>
        </p:txBody>
      </p:sp>
      <p:sp>
        <p:nvSpPr>
          <p:cNvPr id="49" name="PlaceHolder 4"/>
          <p:cNvSpPr>
            <a:spLocks noGrp="1"/>
          </p:cNvSpPr>
          <p:nvPr>
            <p:ph type="dt" idx="28"/>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50" name="PlaceHolder 5"/>
          <p:cNvSpPr>
            <a:spLocks noGrp="1"/>
          </p:cNvSpPr>
          <p:nvPr>
            <p:ph type="ftr" idx="29"/>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51" name="PlaceHolder 6"/>
          <p:cNvSpPr>
            <a:spLocks noGrp="1"/>
          </p:cNvSpPr>
          <p:nvPr>
            <p:ph type="sldNum" idx="30"/>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D48C65BC-77D6-4540-AD8A-7E06F4668CEC}"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229995780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ild mit Überschrift">
    <p:bg>
      <p:bgPr>
        <a:solidFill>
          <a:srgbClr val="E7EBF0"/>
        </a:solidFill>
        <a:effectLst/>
      </p:bgPr>
    </p:bg>
    <p:spTree>
      <p:nvGrpSpPr>
        <p:cNvPr id="1" name=""/>
        <p:cNvGrpSpPr/>
        <p:nvPr/>
      </p:nvGrpSpPr>
      <p:grpSpPr>
        <a:xfrm>
          <a:off x="0" y="0"/>
          <a:ext cx="0" cy="0"/>
          <a:chOff x="0" y="0"/>
          <a:chExt cx="0" cy="0"/>
        </a:xfrm>
      </p:grpSpPr>
      <p:sp>
        <p:nvSpPr>
          <p:cNvPr id="52" name="PlaceHolder 1"/>
          <p:cNvSpPr>
            <a:spLocks noGrp="1"/>
          </p:cNvSpPr>
          <p:nvPr>
            <p:ph type="title"/>
          </p:nvPr>
        </p:nvSpPr>
        <p:spPr>
          <a:xfrm>
            <a:off x="839880" y="457200"/>
            <a:ext cx="3931920" cy="1599840"/>
          </a:xfrm>
          <a:prstGeom prst="rect">
            <a:avLst/>
          </a:prstGeom>
          <a:noFill/>
          <a:ln w="0">
            <a:noFill/>
          </a:ln>
        </p:spPr>
        <p:txBody>
          <a:bodyPr lIns="91440" tIns="45720" rIns="91440" bIns="45720" anchor="b">
            <a:noAutofit/>
          </a:bodyPr>
          <a:lstStyle/>
          <a:p>
            <a:pPr indent="0" defTabSz="914400">
              <a:lnSpc>
                <a:spcPct val="90000"/>
              </a:lnSpc>
              <a:buNone/>
            </a:pPr>
            <a:r>
              <a:rPr lang="de-DE" sz="3200" b="0" u="none" strike="noStrike">
                <a:solidFill>
                  <a:schemeClr val="dk1"/>
                </a:solidFill>
                <a:effectLst/>
                <a:uFillTx/>
                <a:latin typeface="Garet Heavy"/>
              </a:rPr>
              <a:t>Titelmasterformat durch Klicken bearbeiten</a:t>
            </a:r>
            <a:endParaRPr lang="de-DE" sz="3200" b="0" u="none" strike="noStrike">
              <a:solidFill>
                <a:schemeClr val="dk1"/>
              </a:solidFill>
              <a:effectLst/>
              <a:uFillTx/>
              <a:latin typeface="Garet Book"/>
            </a:endParaRPr>
          </a:p>
        </p:txBody>
      </p:sp>
      <p:sp>
        <p:nvSpPr>
          <p:cNvPr id="53" name="PlaceHolder 2"/>
          <p:cNvSpPr>
            <a:spLocks noGrp="1"/>
          </p:cNvSpPr>
          <p:nvPr>
            <p:ph type="body"/>
          </p:nvPr>
        </p:nvSpPr>
        <p:spPr>
          <a:xfrm>
            <a:off x="5183280" y="987480"/>
            <a:ext cx="6171840" cy="4873320"/>
          </a:xfrm>
          <a:prstGeom prst="rect">
            <a:avLst/>
          </a:prstGeom>
          <a:noFill/>
          <a:ln w="0">
            <a:noFill/>
          </a:ln>
        </p:spPr>
        <p:txBody>
          <a:bodyPr lIns="90000" tIns="45000" rIns="90000" bIns="45000" anchor="t">
            <a:noAutofit/>
          </a:bodyPr>
          <a:lstStyle/>
          <a:p>
            <a:pPr marL="432000" indent="-324000">
              <a:lnSpc>
                <a:spcPct val="90000"/>
              </a:lnSpc>
              <a:spcBef>
                <a:spcPts val="1417"/>
              </a:spcBef>
              <a:buClr>
                <a:srgbClr val="000000"/>
              </a:buClr>
              <a:buSzPct val="45000"/>
              <a:buFont typeface="Wingdings" charset="2"/>
              <a:buChar char=""/>
            </a:pPr>
            <a:r>
              <a:rPr lang="de-DE" sz="3200" b="0" u="none" strike="noStrike">
                <a:solidFill>
                  <a:schemeClr val="dk1"/>
                </a:solidFill>
                <a:effectLst/>
                <a:uFillTx/>
                <a:latin typeface="Garet Book"/>
              </a:rPr>
              <a:t>Click to edit the outline text format</a:t>
            </a:r>
          </a:p>
          <a:p>
            <a:pPr marL="864000" lvl="1" indent="-324000">
              <a:lnSpc>
                <a:spcPct val="90000"/>
              </a:lnSpc>
              <a:spcBef>
                <a:spcPts val="1134"/>
              </a:spcBef>
              <a:buClr>
                <a:srgbClr val="000000"/>
              </a:buClr>
              <a:buSzPct val="75000"/>
              <a:buFont typeface="Symbol" charset="2"/>
              <a:buChar char=""/>
            </a:pPr>
            <a:r>
              <a:rPr lang="de-DE" sz="3200" b="0" u="none" strike="noStrike">
                <a:solidFill>
                  <a:schemeClr val="dk1"/>
                </a:solidFill>
                <a:effectLst/>
                <a:uFillTx/>
                <a:latin typeface="Garet Book"/>
              </a:rPr>
              <a:t>Second Outline Level</a:t>
            </a:r>
          </a:p>
          <a:p>
            <a:pPr marL="1296000" lvl="2" indent="-288000">
              <a:lnSpc>
                <a:spcPct val="90000"/>
              </a:lnSpc>
              <a:spcBef>
                <a:spcPts val="850"/>
              </a:spcBef>
              <a:buClr>
                <a:srgbClr val="000000"/>
              </a:buClr>
              <a:buSzPct val="45000"/>
              <a:buFont typeface="Wingdings" charset="2"/>
              <a:buChar char=""/>
            </a:pPr>
            <a:r>
              <a:rPr lang="de-DE" sz="3200" b="0" u="none" strike="noStrike">
                <a:solidFill>
                  <a:schemeClr val="dk1"/>
                </a:solidFill>
                <a:effectLst/>
                <a:uFillTx/>
                <a:latin typeface="Garet Book"/>
              </a:rPr>
              <a:t>Third Outline Level</a:t>
            </a:r>
          </a:p>
          <a:p>
            <a:pPr marL="1728000" lvl="3" indent="-216000">
              <a:lnSpc>
                <a:spcPct val="90000"/>
              </a:lnSpc>
              <a:spcBef>
                <a:spcPts val="567"/>
              </a:spcBef>
              <a:buClr>
                <a:srgbClr val="000000"/>
              </a:buClr>
              <a:buSzPct val="75000"/>
              <a:buFont typeface="Symbol" charset="2"/>
              <a:buChar char=""/>
            </a:pPr>
            <a:r>
              <a:rPr lang="de-DE" sz="3200" b="0" u="none" strike="noStrike">
                <a:solidFill>
                  <a:schemeClr val="dk1"/>
                </a:solidFill>
                <a:effectLst/>
                <a:uFillTx/>
                <a:latin typeface="Garet Book"/>
              </a:rPr>
              <a:t>Fourth Outline Level</a:t>
            </a:r>
          </a:p>
          <a:p>
            <a:pPr marL="2160000" lvl="4" indent="-216000">
              <a:lnSpc>
                <a:spcPct val="90000"/>
              </a:lnSpc>
              <a:spcBef>
                <a:spcPts val="283"/>
              </a:spcBef>
              <a:buClr>
                <a:srgbClr val="000000"/>
              </a:buClr>
              <a:buSzPct val="45000"/>
              <a:buFont typeface="Wingdings" charset="2"/>
              <a:buChar char=""/>
            </a:pPr>
            <a:r>
              <a:rPr lang="de-DE" sz="3200" b="0" u="none" strike="noStrike">
                <a:solidFill>
                  <a:schemeClr val="dk1"/>
                </a:solidFill>
                <a:effectLst/>
                <a:uFillTx/>
                <a:latin typeface="Garet Book"/>
              </a:rPr>
              <a:t>Fifth Outline Level</a:t>
            </a:r>
          </a:p>
          <a:p>
            <a:pPr marL="2592000" lvl="5" indent="-216000">
              <a:lnSpc>
                <a:spcPct val="90000"/>
              </a:lnSpc>
              <a:spcBef>
                <a:spcPts val="283"/>
              </a:spcBef>
              <a:buClr>
                <a:srgbClr val="000000"/>
              </a:buClr>
              <a:buSzPct val="45000"/>
              <a:buFont typeface="Wingdings" charset="2"/>
              <a:buChar char=""/>
            </a:pPr>
            <a:r>
              <a:rPr lang="de-DE" sz="3200" b="0" u="none" strike="noStrike">
                <a:solidFill>
                  <a:schemeClr val="dk1"/>
                </a:solidFill>
                <a:effectLst/>
                <a:uFillTx/>
                <a:latin typeface="Garet Book"/>
              </a:rPr>
              <a:t>Sixth Outline Level</a:t>
            </a:r>
          </a:p>
          <a:p>
            <a:pPr marL="3024000" lvl="6" indent="-216000">
              <a:lnSpc>
                <a:spcPct val="90000"/>
              </a:lnSpc>
              <a:spcBef>
                <a:spcPts val="283"/>
              </a:spcBef>
              <a:buClr>
                <a:srgbClr val="000000"/>
              </a:buClr>
              <a:buSzPct val="45000"/>
              <a:buFont typeface="Wingdings" charset="2"/>
              <a:buChar char=""/>
            </a:pPr>
            <a:r>
              <a:rPr lang="de-DE" sz="3200" b="0" u="none" strike="noStrike">
                <a:solidFill>
                  <a:schemeClr val="dk1"/>
                </a:solidFill>
                <a:effectLst/>
                <a:uFillTx/>
                <a:latin typeface="Garet Book"/>
              </a:rPr>
              <a:t>Seventh Outline Level</a:t>
            </a:r>
          </a:p>
        </p:txBody>
      </p:sp>
      <p:sp>
        <p:nvSpPr>
          <p:cNvPr id="54" name="PlaceHolder 3"/>
          <p:cNvSpPr>
            <a:spLocks noGrp="1"/>
          </p:cNvSpPr>
          <p:nvPr>
            <p:ph type="body"/>
          </p:nvPr>
        </p:nvSpPr>
        <p:spPr>
          <a:xfrm>
            <a:off x="839880" y="2057400"/>
            <a:ext cx="3931920" cy="381132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de-DE" sz="1600" b="0" u="none" strike="noStrike">
                <a:solidFill>
                  <a:schemeClr val="dk1"/>
                </a:solidFill>
                <a:effectLst/>
                <a:uFillTx/>
                <a:latin typeface="Garet Book"/>
              </a:rPr>
              <a:t>Textmasterformat bearbeiten</a:t>
            </a:r>
          </a:p>
        </p:txBody>
      </p:sp>
      <p:sp>
        <p:nvSpPr>
          <p:cNvPr id="55" name="PlaceHolder 4"/>
          <p:cNvSpPr>
            <a:spLocks noGrp="1"/>
          </p:cNvSpPr>
          <p:nvPr>
            <p:ph type="dt" idx="31"/>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56" name="PlaceHolder 5"/>
          <p:cNvSpPr>
            <a:spLocks noGrp="1"/>
          </p:cNvSpPr>
          <p:nvPr>
            <p:ph type="ftr" idx="32"/>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57" name="PlaceHolder 6"/>
          <p:cNvSpPr>
            <a:spLocks noGrp="1"/>
          </p:cNvSpPr>
          <p:nvPr>
            <p:ph type="sldNum" idx="33"/>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AEF2A383-228C-40F5-9639-966F8442A9A8}"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25314524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halt - Titel, Untertitel, Textblock">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09600" y="1256545"/>
            <a:ext cx="10972800" cy="830997"/>
          </a:xfrm>
          <a:prstGeom prst="rect">
            <a:avLst/>
          </a:prstGeom>
        </p:spPr>
        <p:txBody>
          <a:bodyPr/>
          <a:lstStyle>
            <a:lvl1pPr>
              <a:defRPr/>
            </a:lvl1pPr>
          </a:lstStyle>
          <a:p>
            <a:r>
              <a:rPr lang="en-GB" noProof="0" dirty="0"/>
              <a:t>Edit master title format </a:t>
            </a:r>
          </a:p>
        </p:txBody>
      </p:sp>
      <p:sp>
        <p:nvSpPr>
          <p:cNvPr id="3" name="Inhaltsplatzhalter 2"/>
          <p:cNvSpPr>
            <a:spLocks noGrp="1"/>
          </p:cNvSpPr>
          <p:nvPr>
            <p:ph idx="1" hasCustomPrompt="1"/>
          </p:nvPr>
        </p:nvSpPr>
        <p:spPr>
          <a:xfrm>
            <a:off x="609600" y="3060834"/>
            <a:ext cx="10972800" cy="3205212"/>
          </a:xfrm>
          <a:prstGeom prst="rect">
            <a:avLst/>
          </a:prstGeom>
        </p:spPr>
        <p:txBody>
          <a:bodyPr/>
          <a:lstStyle>
            <a:lvl1pPr>
              <a:defRPr/>
            </a:lvl1pPr>
          </a:lstStyle>
          <a:p>
            <a:pPr lvl="0"/>
            <a:r>
              <a:rPr lang="en-GB" noProof="0" dirty="0"/>
              <a:t>Edit master text format</a:t>
            </a:r>
          </a:p>
          <a:p>
            <a:pPr lvl="0"/>
            <a:r>
              <a:rPr lang="en-GB" noProof="0" dirty="0"/>
              <a:t>Second level</a:t>
            </a:r>
          </a:p>
          <a:p>
            <a:pPr lvl="0"/>
            <a:r>
              <a:rPr lang="en-GB" noProof="0" dirty="0"/>
              <a:t>Third level</a:t>
            </a:r>
          </a:p>
          <a:p>
            <a:pPr lvl="0"/>
            <a:r>
              <a:rPr lang="en-GB" noProof="0" dirty="0"/>
              <a:t>Fourth level</a:t>
            </a:r>
          </a:p>
          <a:p>
            <a:pPr lvl="0"/>
            <a:r>
              <a:rPr lang="en-GB" noProof="0" dirty="0"/>
              <a:t>Fifth level</a:t>
            </a:r>
          </a:p>
        </p:txBody>
      </p:sp>
      <p:sp>
        <p:nvSpPr>
          <p:cNvPr id="5" name="Textplatzhalter 4">
            <a:extLst>
              <a:ext uri="{FF2B5EF4-FFF2-40B4-BE49-F238E27FC236}">
                <a16:creationId xmlns:a16="http://schemas.microsoft.com/office/drawing/2014/main" id="{839DE8F8-9391-0341-83F8-D8B1E6A37DC8}"/>
              </a:ext>
            </a:extLst>
          </p:cNvPr>
          <p:cNvSpPr>
            <a:spLocks noGrp="1"/>
          </p:cNvSpPr>
          <p:nvPr>
            <p:ph type="body" sz="quarter" idx="10" hasCustomPrompt="1"/>
          </p:nvPr>
        </p:nvSpPr>
        <p:spPr>
          <a:xfrm>
            <a:off x="609600" y="2087564"/>
            <a:ext cx="10972800" cy="973271"/>
          </a:xfrm>
          <a:prstGeom prst="rect">
            <a:avLst/>
          </a:prstGeom>
        </p:spPr>
        <p:txBody>
          <a:bodyPr/>
          <a:lstStyle>
            <a:lvl1pPr marL="0" indent="0">
              <a:buNone/>
              <a:defRPr sz="2200" i="1"/>
            </a:lvl1pPr>
          </a:lstStyle>
          <a:p>
            <a:r>
              <a:rPr lang="en-GB" noProof="0" dirty="0"/>
              <a:t>Subtitle</a:t>
            </a:r>
          </a:p>
        </p:txBody>
      </p:sp>
    </p:spTree>
    <p:extLst>
      <p:ext uri="{BB962C8B-B14F-4D97-AF65-F5344CB8AC3E}">
        <p14:creationId xmlns:p14="http://schemas.microsoft.com/office/powerpoint/2010/main" val="4208618353"/>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Inhalt - zwei Textspalten">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09600" y="1256555"/>
            <a:ext cx="10972800" cy="830997"/>
          </a:xfrm>
          <a:prstGeom prst="rect">
            <a:avLst/>
          </a:prstGeom>
        </p:spPr>
        <p:txBody>
          <a:bodyPr/>
          <a:lstStyle>
            <a:lvl1pPr>
              <a:defRPr sz="3200"/>
            </a:lvl1pPr>
          </a:lstStyle>
          <a:p>
            <a:r>
              <a:rPr lang="en-GB" noProof="0" dirty="0"/>
              <a:t>Edit master title format</a:t>
            </a:r>
          </a:p>
        </p:txBody>
      </p:sp>
      <p:sp>
        <p:nvSpPr>
          <p:cNvPr id="3" name="Inhaltsplatzhalter 2"/>
          <p:cNvSpPr>
            <a:spLocks noGrp="1"/>
          </p:cNvSpPr>
          <p:nvPr>
            <p:ph sz="half" idx="1" hasCustomPrompt="1"/>
          </p:nvPr>
        </p:nvSpPr>
        <p:spPr>
          <a:xfrm>
            <a:off x="609602" y="2216694"/>
            <a:ext cx="5325533" cy="3458709"/>
          </a:xfrm>
          <a:prstGeom prst="rect">
            <a:avLst/>
          </a:prstGeo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noProof="0" dirty="0"/>
              <a:t>Edit master text format</a:t>
            </a:r>
          </a:p>
          <a:p>
            <a:pPr lvl="0"/>
            <a:r>
              <a:rPr lang="en-GB" noProof="0" dirty="0"/>
              <a:t>Second level</a:t>
            </a:r>
          </a:p>
          <a:p>
            <a:pPr lvl="0"/>
            <a:r>
              <a:rPr lang="en-GB" noProof="0" dirty="0"/>
              <a:t>Third level</a:t>
            </a:r>
          </a:p>
          <a:p>
            <a:pPr lvl="0"/>
            <a:r>
              <a:rPr lang="en-GB" noProof="0" dirty="0"/>
              <a:t>Fourth level</a:t>
            </a:r>
          </a:p>
          <a:p>
            <a:pPr lvl="0"/>
            <a:r>
              <a:rPr lang="en-GB" noProof="0" dirty="0"/>
              <a:t>Fifth level</a:t>
            </a:r>
          </a:p>
        </p:txBody>
      </p:sp>
      <p:sp>
        <p:nvSpPr>
          <p:cNvPr id="4" name="Inhaltsplatzhalter 3"/>
          <p:cNvSpPr>
            <a:spLocks noGrp="1"/>
          </p:cNvSpPr>
          <p:nvPr>
            <p:ph sz="half" idx="2" hasCustomPrompt="1"/>
          </p:nvPr>
        </p:nvSpPr>
        <p:spPr>
          <a:xfrm>
            <a:off x="6138333" y="2216693"/>
            <a:ext cx="5444067" cy="3458710"/>
          </a:xfrm>
          <a:prstGeom prst="rect">
            <a:avLst/>
          </a:prstGeo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noProof="0" dirty="0"/>
              <a:t>Edit master text format</a:t>
            </a:r>
          </a:p>
          <a:p>
            <a:pPr lvl="0"/>
            <a:r>
              <a:rPr lang="en-GB" noProof="0" dirty="0"/>
              <a:t>Second level</a:t>
            </a:r>
          </a:p>
          <a:p>
            <a:pPr lvl="0"/>
            <a:r>
              <a:rPr lang="en-GB" noProof="0" dirty="0"/>
              <a:t>Third level</a:t>
            </a:r>
          </a:p>
          <a:p>
            <a:pPr lvl="0"/>
            <a:r>
              <a:rPr lang="en-GB" noProof="0" dirty="0"/>
              <a:t>Fourth level</a:t>
            </a:r>
          </a:p>
          <a:p>
            <a:pPr lvl="0"/>
            <a:r>
              <a:rPr lang="en-GB" noProof="0" dirty="0"/>
              <a:t>Fifth level</a:t>
            </a:r>
          </a:p>
        </p:txBody>
      </p:sp>
    </p:spTree>
    <p:extLst>
      <p:ext uri="{BB962C8B-B14F-4D97-AF65-F5344CB8AC3E}">
        <p14:creationId xmlns:p14="http://schemas.microsoft.com/office/powerpoint/2010/main" val="375282281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halt - Untertitel, zwei Textspalten">
    <p:spTree>
      <p:nvGrpSpPr>
        <p:cNvPr id="1" name=""/>
        <p:cNvGrpSpPr/>
        <p:nvPr/>
      </p:nvGrpSpPr>
      <p:grpSpPr>
        <a:xfrm>
          <a:off x="0" y="0"/>
          <a:ext cx="0" cy="0"/>
          <a:chOff x="0" y="0"/>
          <a:chExt cx="0" cy="0"/>
        </a:xfrm>
      </p:grpSpPr>
      <p:sp>
        <p:nvSpPr>
          <p:cNvPr id="3" name="Textplatzhalter 2"/>
          <p:cNvSpPr>
            <a:spLocks noGrp="1"/>
          </p:cNvSpPr>
          <p:nvPr>
            <p:ph type="body" idx="1" hasCustomPrompt="1"/>
          </p:nvPr>
        </p:nvSpPr>
        <p:spPr>
          <a:xfrm>
            <a:off x="609600" y="2147267"/>
            <a:ext cx="5386917" cy="400110"/>
          </a:xfrm>
          <a:prstGeom prst="rect">
            <a:avLst/>
          </a:prstGeom>
        </p:spPr>
        <p:txBody>
          <a:bodyPr anchor="t" anchorCtr="0">
            <a:spAutoFit/>
          </a:bodyPr>
          <a:lstStyle>
            <a:lvl1pPr marL="0" indent="0">
              <a:buNone/>
              <a:defRPr lang="de-DE" sz="2000" b="0" i="1" cap="none" baseline="0" dirty="0">
                <a:solidFill>
                  <a:schemeClr val="tx1"/>
                </a:solidFill>
                <a:latin typeface="+mj-lt"/>
                <a:ea typeface="+mn-ea"/>
                <a:cs typeface="Palatino Linotype" panose="020405020505050303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noProof="0" dirty="0"/>
              <a:t>Edit text master format</a:t>
            </a:r>
          </a:p>
        </p:txBody>
      </p:sp>
      <p:sp>
        <p:nvSpPr>
          <p:cNvPr id="4" name="Inhaltsplatzhalter 3"/>
          <p:cNvSpPr>
            <a:spLocks noGrp="1"/>
          </p:cNvSpPr>
          <p:nvPr>
            <p:ph sz="half" idx="2" hasCustomPrompt="1"/>
          </p:nvPr>
        </p:nvSpPr>
        <p:spPr>
          <a:xfrm>
            <a:off x="609600" y="2855153"/>
            <a:ext cx="5386917" cy="2940082"/>
          </a:xfrm>
          <a:prstGeom prst="rect">
            <a:avLst/>
          </a:prstGeom>
        </p:spPr>
        <p:txBody>
          <a:bodyPr>
            <a:normAutofit/>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noProof="0" dirty="0"/>
              <a:t>Edit master text format</a:t>
            </a:r>
          </a:p>
          <a:p>
            <a:pPr lvl="0"/>
            <a:r>
              <a:rPr lang="en-GB" noProof="0" dirty="0"/>
              <a:t>Second level</a:t>
            </a:r>
          </a:p>
          <a:p>
            <a:pPr lvl="0"/>
            <a:r>
              <a:rPr lang="en-GB" noProof="0" dirty="0"/>
              <a:t>Third level</a:t>
            </a:r>
          </a:p>
          <a:p>
            <a:pPr lvl="0"/>
            <a:r>
              <a:rPr lang="en-GB" noProof="0" dirty="0"/>
              <a:t>Fourth level</a:t>
            </a:r>
          </a:p>
          <a:p>
            <a:pPr lvl="0"/>
            <a:r>
              <a:rPr lang="en-GB" noProof="0" dirty="0"/>
              <a:t>Fifth level</a:t>
            </a:r>
          </a:p>
        </p:txBody>
      </p:sp>
      <p:sp>
        <p:nvSpPr>
          <p:cNvPr id="5" name="Textplatzhalter 4"/>
          <p:cNvSpPr>
            <a:spLocks noGrp="1"/>
          </p:cNvSpPr>
          <p:nvPr>
            <p:ph type="body" sz="quarter" idx="3" hasCustomPrompt="1"/>
          </p:nvPr>
        </p:nvSpPr>
        <p:spPr>
          <a:xfrm>
            <a:off x="6193368" y="2147267"/>
            <a:ext cx="5389033" cy="400110"/>
          </a:xfrm>
          <a:prstGeom prst="rect">
            <a:avLst/>
          </a:prstGeom>
        </p:spPr>
        <p:txBody>
          <a:bodyPr anchor="t" anchorCtr="0">
            <a:spAutoFit/>
          </a:bodyPr>
          <a:lstStyle>
            <a:lvl1pPr marL="0" indent="0">
              <a:buNone/>
              <a:defRPr lang="de-DE" sz="2000" b="0" i="1" cap="none" baseline="0" dirty="0">
                <a:solidFill>
                  <a:schemeClr val="tx1"/>
                </a:solidFill>
                <a:latin typeface="+mj-lt"/>
                <a:ea typeface="+mn-ea"/>
                <a:cs typeface="Palatino Linotype" panose="020405020505050303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noProof="0" dirty="0"/>
              <a:t>Edit text master format</a:t>
            </a:r>
          </a:p>
        </p:txBody>
      </p:sp>
      <p:sp>
        <p:nvSpPr>
          <p:cNvPr id="6" name="Inhaltsplatzhalter 5"/>
          <p:cNvSpPr>
            <a:spLocks noGrp="1"/>
          </p:cNvSpPr>
          <p:nvPr>
            <p:ph sz="quarter" idx="4" hasCustomPrompt="1"/>
          </p:nvPr>
        </p:nvSpPr>
        <p:spPr>
          <a:xfrm>
            <a:off x="6193368" y="2855153"/>
            <a:ext cx="5389033" cy="2940082"/>
          </a:xfrm>
          <a:prstGeom prst="rect">
            <a:avLst/>
          </a:prstGeom>
        </p:spPr>
        <p:txBody>
          <a:bodyPr>
            <a:normAutofit/>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noProof="0" dirty="0"/>
              <a:t>Edit master text format</a:t>
            </a:r>
          </a:p>
          <a:p>
            <a:pPr lvl="0"/>
            <a:r>
              <a:rPr lang="en-GB" noProof="0" dirty="0"/>
              <a:t>Second level</a:t>
            </a:r>
          </a:p>
          <a:p>
            <a:pPr lvl="0"/>
            <a:r>
              <a:rPr lang="en-GB" noProof="0" dirty="0"/>
              <a:t>Third level</a:t>
            </a:r>
          </a:p>
          <a:p>
            <a:pPr lvl="0"/>
            <a:r>
              <a:rPr lang="en-GB" noProof="0" dirty="0"/>
              <a:t>Fourth level</a:t>
            </a:r>
          </a:p>
          <a:p>
            <a:pPr lvl="0"/>
            <a:r>
              <a:rPr lang="en-GB" noProof="0" dirty="0"/>
              <a:t>Fifth level</a:t>
            </a:r>
          </a:p>
        </p:txBody>
      </p:sp>
      <p:sp>
        <p:nvSpPr>
          <p:cNvPr id="9" name="Titel 1"/>
          <p:cNvSpPr>
            <a:spLocks noGrp="1"/>
          </p:cNvSpPr>
          <p:nvPr>
            <p:ph type="title" hasCustomPrompt="1"/>
          </p:nvPr>
        </p:nvSpPr>
        <p:spPr>
          <a:xfrm>
            <a:off x="609600" y="1256556"/>
            <a:ext cx="10972800" cy="830997"/>
          </a:xfrm>
          <a:prstGeom prst="rect">
            <a:avLst/>
          </a:prstGeom>
        </p:spPr>
        <p:txBody>
          <a:bodyPr/>
          <a:lstStyle>
            <a:lvl1pPr>
              <a:defRPr/>
            </a:lvl1pPr>
          </a:lstStyle>
          <a:p>
            <a:r>
              <a:rPr lang="en-GB" noProof="0" dirty="0"/>
              <a:t>Edit master title format</a:t>
            </a:r>
          </a:p>
        </p:txBody>
      </p:sp>
    </p:spTree>
    <p:extLst>
      <p:ext uri="{BB962C8B-B14F-4D97-AF65-F5344CB8AC3E}">
        <p14:creationId xmlns:p14="http://schemas.microsoft.com/office/powerpoint/2010/main" val="1927271496"/>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Inhalt - nur Titel">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09600" y="1256545"/>
            <a:ext cx="10972800" cy="830997"/>
          </a:xfrm>
          <a:prstGeom prst="rect">
            <a:avLst/>
          </a:prstGeom>
        </p:spPr>
        <p:txBody>
          <a:bodyPr/>
          <a:lstStyle>
            <a:lvl1pPr>
              <a:defRPr/>
            </a:lvl1pPr>
          </a:lstStyle>
          <a:p>
            <a:r>
              <a:rPr lang="en-GB" noProof="0" dirty="0"/>
              <a:t>Edit master title format</a:t>
            </a:r>
          </a:p>
        </p:txBody>
      </p:sp>
    </p:spTree>
    <p:extLst>
      <p:ext uri="{BB962C8B-B14F-4D97-AF65-F5344CB8AC3E}">
        <p14:creationId xmlns:p14="http://schemas.microsoft.com/office/powerpoint/2010/main" val="377018816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halt - drei Blöcke">
    <p:spTree>
      <p:nvGrpSpPr>
        <p:cNvPr id="1" name=""/>
        <p:cNvGrpSpPr/>
        <p:nvPr/>
      </p:nvGrpSpPr>
      <p:grpSpPr>
        <a:xfrm>
          <a:off x="0" y="0"/>
          <a:ext cx="0" cy="0"/>
          <a:chOff x="0" y="0"/>
          <a:chExt cx="0" cy="0"/>
        </a:xfrm>
      </p:grpSpPr>
      <p:sp>
        <p:nvSpPr>
          <p:cNvPr id="6" name="Rechteck 10">
            <a:extLst>
              <a:ext uri="{FF2B5EF4-FFF2-40B4-BE49-F238E27FC236}">
                <a16:creationId xmlns:a16="http://schemas.microsoft.com/office/drawing/2014/main" id="{372A3967-A125-419B-9C98-A975FD545012}"/>
              </a:ext>
            </a:extLst>
          </p:cNvPr>
          <p:cNvSpPr/>
          <p:nvPr userDrawn="1"/>
        </p:nvSpPr>
        <p:spPr>
          <a:xfrm>
            <a:off x="9856440" y="496800"/>
            <a:ext cx="2335320" cy="63608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sp>
        <p:nvSpPr>
          <p:cNvPr id="5" name="Titel 1">
            <a:extLst>
              <a:ext uri="{FF2B5EF4-FFF2-40B4-BE49-F238E27FC236}">
                <a16:creationId xmlns:a16="http://schemas.microsoft.com/office/drawing/2014/main" id="{A0751603-C67E-4DD9-8247-49F0BC91189A}"/>
              </a:ext>
            </a:extLst>
          </p:cNvPr>
          <p:cNvSpPr>
            <a:spLocks noGrp="1"/>
          </p:cNvSpPr>
          <p:nvPr>
            <p:ph type="title" hasCustomPrompt="1"/>
          </p:nvPr>
        </p:nvSpPr>
        <p:spPr>
          <a:xfrm>
            <a:off x="457200" y="795600"/>
            <a:ext cx="7227277" cy="830997"/>
          </a:xfrm>
          <a:prstGeom prst="rect">
            <a:avLst/>
          </a:prstGeom>
        </p:spPr>
        <p:txBody>
          <a:bodyPr/>
          <a:lstStyle>
            <a:lvl1pPr>
              <a:defRPr sz="3200">
                <a:latin typeface="Garet Heavy"/>
              </a:defRPr>
            </a:lvl1pPr>
          </a:lstStyle>
          <a:p>
            <a:r>
              <a:rPr lang="en-GB" noProof="0" dirty="0"/>
              <a:t>Edit master title format</a:t>
            </a:r>
          </a:p>
        </p:txBody>
      </p:sp>
      <p:pic>
        <p:nvPicPr>
          <p:cNvPr id="7" name="Grafik 1">
            <a:extLst>
              <a:ext uri="{FF2B5EF4-FFF2-40B4-BE49-F238E27FC236}">
                <a16:creationId xmlns:a16="http://schemas.microsoft.com/office/drawing/2014/main" id="{D3D2CA4B-1D2A-41FC-98A5-013F3523CE0B}"/>
              </a:ext>
            </a:extLst>
          </p:cNvPr>
          <p:cNvPicPr/>
          <p:nvPr userDrawn="1"/>
        </p:nvPicPr>
        <p:blipFill>
          <a:blip r:embed="rId2"/>
          <a:stretch/>
        </p:blipFill>
        <p:spPr>
          <a:xfrm>
            <a:off x="11164320" y="5798160"/>
            <a:ext cx="1027440" cy="1059480"/>
          </a:xfrm>
          <a:prstGeom prst="rect">
            <a:avLst/>
          </a:prstGeom>
          <a:noFill/>
          <a:ln w="0">
            <a:noFill/>
          </a:ln>
        </p:spPr>
      </p:pic>
    </p:spTree>
    <p:extLst>
      <p:ext uri="{BB962C8B-B14F-4D97-AF65-F5344CB8AC3E}">
        <p14:creationId xmlns:p14="http://schemas.microsoft.com/office/powerpoint/2010/main" val="1927997971"/>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nhalt - leer">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C16E6C9E-F86E-4F43-A848-44718AF7A0F4}"/>
              </a:ext>
            </a:extLst>
          </p:cNvPr>
          <p:cNvSpPr/>
          <p:nvPr userDrawn="1"/>
        </p:nvSpPr>
        <p:spPr>
          <a:xfrm>
            <a:off x="4282749" y="497160"/>
            <a:ext cx="7909251" cy="63608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dirty="0">
              <a:solidFill>
                <a:srgbClr val="94AEE8"/>
              </a:solidFill>
              <a:effectLst/>
              <a:uFillTx/>
              <a:latin typeface="Garet Book"/>
            </a:endParaRPr>
          </a:p>
        </p:txBody>
      </p:sp>
      <p:pic>
        <p:nvPicPr>
          <p:cNvPr id="3" name="Grafik 1">
            <a:extLst>
              <a:ext uri="{FF2B5EF4-FFF2-40B4-BE49-F238E27FC236}">
                <a16:creationId xmlns:a16="http://schemas.microsoft.com/office/drawing/2014/main" id="{4D49A717-5EF7-4EFC-BA82-7E6E065D981F}"/>
              </a:ext>
            </a:extLst>
          </p:cNvPr>
          <p:cNvPicPr/>
          <p:nvPr userDrawn="1"/>
        </p:nvPicPr>
        <p:blipFill>
          <a:blip r:embed="rId2"/>
          <a:stretch/>
        </p:blipFill>
        <p:spPr>
          <a:xfrm>
            <a:off x="11164320" y="5798160"/>
            <a:ext cx="1027440" cy="1059480"/>
          </a:xfrm>
          <a:prstGeom prst="rect">
            <a:avLst/>
          </a:prstGeom>
          <a:noFill/>
          <a:ln w="0">
            <a:noFill/>
          </a:ln>
        </p:spPr>
      </p:pic>
      <p:sp>
        <p:nvSpPr>
          <p:cNvPr id="4" name="Titel 1">
            <a:extLst>
              <a:ext uri="{FF2B5EF4-FFF2-40B4-BE49-F238E27FC236}">
                <a16:creationId xmlns:a16="http://schemas.microsoft.com/office/drawing/2014/main" id="{C5CA21F8-83B4-48D7-A6A5-07C3D3F076D2}"/>
              </a:ext>
            </a:extLst>
          </p:cNvPr>
          <p:cNvSpPr>
            <a:spLocks noGrp="1"/>
          </p:cNvSpPr>
          <p:nvPr>
            <p:ph type="title" hasCustomPrompt="1"/>
          </p:nvPr>
        </p:nvSpPr>
        <p:spPr>
          <a:xfrm>
            <a:off x="457200" y="795600"/>
            <a:ext cx="3825549" cy="1077162"/>
          </a:xfrm>
          <a:prstGeom prst="rect">
            <a:avLst/>
          </a:prstGeom>
        </p:spPr>
        <p:txBody>
          <a:bodyPr/>
          <a:lstStyle>
            <a:lvl1pPr>
              <a:defRPr sz="3200">
                <a:latin typeface="Garet Heavy"/>
              </a:defRPr>
            </a:lvl1pPr>
          </a:lstStyle>
          <a:p>
            <a:r>
              <a:rPr lang="en-GB" noProof="0" dirty="0"/>
              <a:t>Edit master title format</a:t>
            </a:r>
          </a:p>
        </p:txBody>
      </p:sp>
      <p:sp>
        <p:nvSpPr>
          <p:cNvPr id="6" name="Textplatzhalter 2">
            <a:extLst>
              <a:ext uri="{FF2B5EF4-FFF2-40B4-BE49-F238E27FC236}">
                <a16:creationId xmlns:a16="http://schemas.microsoft.com/office/drawing/2014/main" id="{2D97E19D-315D-4DC9-BCD1-1D7D5E32BB62}"/>
              </a:ext>
            </a:extLst>
          </p:cNvPr>
          <p:cNvSpPr>
            <a:spLocks noGrp="1"/>
          </p:cNvSpPr>
          <p:nvPr>
            <p:ph type="body" idx="1" hasCustomPrompt="1"/>
          </p:nvPr>
        </p:nvSpPr>
        <p:spPr>
          <a:xfrm>
            <a:off x="457200" y="2384918"/>
            <a:ext cx="3455377" cy="2585323"/>
          </a:xfrm>
          <a:prstGeom prst="rect">
            <a:avLst/>
          </a:prstGeom>
        </p:spPr>
        <p:txBody>
          <a:bodyPr wrap="square" anchor="ctr" anchorCtr="0">
            <a:spAutoFit/>
          </a:bodyPr>
          <a:lstStyle>
            <a:lvl1pPr marL="0" indent="0" algn="ctr">
              <a:buNone/>
              <a:defRPr lang="de-DE" sz="5400" b="0" i="0" cap="none" baseline="0" dirty="0">
                <a:solidFill>
                  <a:schemeClr val="tx1"/>
                </a:solidFill>
                <a:latin typeface="Garet Book" pitchFamily="2" charset="0"/>
                <a:ea typeface="+mn-ea"/>
                <a:cs typeface="Garet Book"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noProof="0" dirty="0"/>
              <a:t>Edit text master format</a:t>
            </a:r>
          </a:p>
        </p:txBody>
      </p:sp>
    </p:spTree>
    <p:extLst>
      <p:ext uri="{BB962C8B-B14F-4D97-AF65-F5344CB8AC3E}">
        <p14:creationId xmlns:p14="http://schemas.microsoft.com/office/powerpoint/2010/main" val="2531300255"/>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10" Type="http://schemas.openxmlformats.org/officeDocument/2006/relationships/image" Target="../media/image8.jpeg"/><Relationship Id="rId4" Type="http://schemas.openxmlformats.org/officeDocument/2006/relationships/image" Target="../media/image2.png"/><Relationship Id="rId9" Type="http://schemas.openxmlformats.org/officeDocument/2006/relationships/image" Target="../media/image7.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5" Type="http://schemas.openxmlformats.org/officeDocument/2006/relationships/slideLayout" Target="../slideLayouts/slideLayout6.xml"/><Relationship Id="rId10" Type="http://schemas.openxmlformats.org/officeDocument/2006/relationships/image" Target="../media/image9.png"/><Relationship Id="rId4" Type="http://schemas.openxmlformats.org/officeDocument/2006/relationships/slideLayout" Target="../slideLayouts/slideLayout5.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image" Target="../media/image1.png"/><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theme" Target="../theme/theme3.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theme" Target="../theme/theme4.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 name="Grafik 19">
            <a:extLst>
              <a:ext uri="{FF2B5EF4-FFF2-40B4-BE49-F238E27FC236}">
                <a16:creationId xmlns:a16="http://schemas.microsoft.com/office/drawing/2014/main" id="{0477FBBE-9B3B-492A-909A-1552266282D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057947" y="4534"/>
            <a:ext cx="2076106" cy="2140770"/>
          </a:xfrm>
          <a:prstGeom prst="rect">
            <a:avLst/>
          </a:prstGeom>
        </p:spPr>
      </p:pic>
      <p:pic>
        <p:nvPicPr>
          <p:cNvPr id="21" name="Grafik 20">
            <a:extLst>
              <a:ext uri="{FF2B5EF4-FFF2-40B4-BE49-F238E27FC236}">
                <a16:creationId xmlns:a16="http://schemas.microsoft.com/office/drawing/2014/main" id="{AD86FCBB-C5A0-4967-8CFA-6A5017EFB1B6}"/>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4229564" y="5957670"/>
            <a:ext cx="991241" cy="601808"/>
          </a:xfrm>
          <a:prstGeom prst="rect">
            <a:avLst/>
          </a:prstGeom>
          <a:noFill/>
        </p:spPr>
      </p:pic>
      <p:pic>
        <p:nvPicPr>
          <p:cNvPr id="22" name="Grafik 21">
            <a:extLst>
              <a:ext uri="{FF2B5EF4-FFF2-40B4-BE49-F238E27FC236}">
                <a16:creationId xmlns:a16="http://schemas.microsoft.com/office/drawing/2014/main" id="{8370DA9C-AABF-42B3-8E45-086302AADCA4}"/>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25331" r="21728" b="23726"/>
          <a:stretch/>
        </p:blipFill>
        <p:spPr bwMode="auto">
          <a:xfrm>
            <a:off x="9968948" y="5957999"/>
            <a:ext cx="1932690" cy="607728"/>
          </a:xfrm>
          <a:prstGeom prst="rect">
            <a:avLst/>
          </a:prstGeom>
          <a:noFill/>
          <a:ln>
            <a:noFill/>
          </a:ln>
          <a:extLst>
            <a:ext uri="{53640926-AAD7-44D8-BBD7-CCE9431645EC}">
              <a14:shadowObscured xmlns:a14="http://schemas.microsoft.com/office/drawing/2010/main"/>
            </a:ext>
          </a:extLst>
        </p:spPr>
      </p:pic>
      <p:grpSp>
        <p:nvGrpSpPr>
          <p:cNvPr id="23" name="Gruppieren 22">
            <a:extLst>
              <a:ext uri="{FF2B5EF4-FFF2-40B4-BE49-F238E27FC236}">
                <a16:creationId xmlns:a16="http://schemas.microsoft.com/office/drawing/2014/main" id="{5CEED63E-C4A4-483A-B850-5CD58048BBCF}"/>
              </a:ext>
            </a:extLst>
          </p:cNvPr>
          <p:cNvGrpSpPr/>
          <p:nvPr userDrawn="1"/>
        </p:nvGrpSpPr>
        <p:grpSpPr>
          <a:xfrm>
            <a:off x="290362" y="5958421"/>
            <a:ext cx="2682257" cy="605409"/>
            <a:chOff x="16922660" y="31128688"/>
            <a:chExt cx="5533589" cy="1248978"/>
          </a:xfrm>
        </p:grpSpPr>
        <p:pic>
          <p:nvPicPr>
            <p:cNvPr id="24" name="Grafik 23">
              <a:extLst>
                <a:ext uri="{FF2B5EF4-FFF2-40B4-BE49-F238E27FC236}">
                  <a16:creationId xmlns:a16="http://schemas.microsoft.com/office/drawing/2014/main" id="{0AC94BB8-DED9-468C-A8BD-D0BC25AA411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1322586" y="31128688"/>
              <a:ext cx="1133663" cy="1243101"/>
            </a:xfrm>
            <a:prstGeom prst="rect">
              <a:avLst/>
            </a:prstGeom>
          </p:spPr>
        </p:pic>
        <p:pic>
          <p:nvPicPr>
            <p:cNvPr id="25" name="Grafik 24">
              <a:extLst>
                <a:ext uri="{FF2B5EF4-FFF2-40B4-BE49-F238E27FC236}">
                  <a16:creationId xmlns:a16="http://schemas.microsoft.com/office/drawing/2014/main" id="{166BD786-1F57-40CA-BF82-175E615AC3B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922660" y="31134565"/>
              <a:ext cx="4308545" cy="1243101"/>
            </a:xfrm>
            <a:prstGeom prst="rect">
              <a:avLst/>
            </a:prstGeom>
          </p:spPr>
        </p:pic>
      </p:grpSp>
      <p:pic>
        <p:nvPicPr>
          <p:cNvPr id="26" name="Grafik 25">
            <a:extLst>
              <a:ext uri="{FF2B5EF4-FFF2-40B4-BE49-F238E27FC236}">
                <a16:creationId xmlns:a16="http://schemas.microsoft.com/office/drawing/2014/main" id="{97B7798F-10A4-4409-AFDC-1BF35AC42CBD}"/>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5486905" y="5967608"/>
            <a:ext cx="3452587" cy="591870"/>
          </a:xfrm>
          <a:prstGeom prst="rect">
            <a:avLst/>
          </a:prstGeom>
        </p:spPr>
      </p:pic>
      <p:pic>
        <p:nvPicPr>
          <p:cNvPr id="27" name="Grafik 26">
            <a:extLst>
              <a:ext uri="{FF2B5EF4-FFF2-40B4-BE49-F238E27FC236}">
                <a16:creationId xmlns:a16="http://schemas.microsoft.com/office/drawing/2014/main" id="{3075433A-C8D2-493F-AC35-9ECB0B84E8EE}"/>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9014427" y="5894356"/>
            <a:ext cx="721427" cy="721427"/>
          </a:xfrm>
          <a:prstGeom prst="rect">
            <a:avLst/>
          </a:prstGeom>
        </p:spPr>
      </p:pic>
      <p:pic>
        <p:nvPicPr>
          <p:cNvPr id="28" name="Grafik 27">
            <a:extLst>
              <a:ext uri="{FF2B5EF4-FFF2-40B4-BE49-F238E27FC236}">
                <a16:creationId xmlns:a16="http://schemas.microsoft.com/office/drawing/2014/main" id="{DC88F37C-7F48-4BC6-8E9B-C5D16E328B3C}"/>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3219106" y="5960337"/>
            <a:ext cx="763970" cy="599141"/>
          </a:xfrm>
          <a:prstGeom prst="rect">
            <a:avLst/>
          </a:prstGeom>
        </p:spPr>
      </p:pic>
    </p:spTree>
  </p:cSld>
  <p:clrMap bg1="lt1" tx1="dk1" bg2="lt2" tx2="dk2" accent1="accent1" accent2="accent2" accent3="accent3" accent4="accent4" accent5="accent5" accent6="accent6" hlink="hlink" folHlink="folHlink"/>
  <p:sldLayoutIdLst>
    <p:sldLayoutId id="2147483699" r:id="rId1"/>
  </p:sldLayoutIdLst>
  <p:transition/>
  <p:hf sldNum="0" hdr="0"/>
  <p:txStyles>
    <p:titleStyle>
      <a:lvl1pPr algn="l" rtl="0" eaLnBrk="1" fontAlgn="base" hangingPunct="1">
        <a:spcBef>
          <a:spcPct val="0"/>
        </a:spcBef>
        <a:spcAft>
          <a:spcPct val="0"/>
        </a:spcAft>
        <a:defRPr sz="2400" b="1" i="0" cap="none" baseline="0">
          <a:solidFill>
            <a:schemeClr val="tx2"/>
          </a:solidFill>
          <a:latin typeface="+mj-lt"/>
          <a:ea typeface="+mj-ea"/>
          <a:cs typeface="Brandon Grotesque Black" panose="020B0503020203060202" pitchFamily="34" charset="77"/>
        </a:defRPr>
      </a:lvl1pPr>
      <a:lvl2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2pPr>
      <a:lvl3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3pPr>
      <a:lvl4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4pPr>
      <a:lvl5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5pPr>
      <a:lvl6pPr marL="457200" algn="l" rtl="0" eaLnBrk="1" fontAlgn="base" hangingPunct="1">
        <a:spcBef>
          <a:spcPct val="0"/>
        </a:spcBef>
        <a:spcAft>
          <a:spcPct val="0"/>
        </a:spcAft>
        <a:defRPr sz="3200" b="1">
          <a:solidFill>
            <a:srgbClr val="006666"/>
          </a:solidFill>
          <a:latin typeface="Arial" charset="0"/>
          <a:ea typeface="ＭＳ Ｐゴシック" charset="0"/>
        </a:defRPr>
      </a:lvl6pPr>
      <a:lvl7pPr marL="914400" algn="l" rtl="0" eaLnBrk="1" fontAlgn="base" hangingPunct="1">
        <a:spcBef>
          <a:spcPct val="0"/>
        </a:spcBef>
        <a:spcAft>
          <a:spcPct val="0"/>
        </a:spcAft>
        <a:defRPr sz="3200" b="1">
          <a:solidFill>
            <a:srgbClr val="006666"/>
          </a:solidFill>
          <a:latin typeface="Arial" charset="0"/>
          <a:ea typeface="ＭＳ Ｐゴシック" charset="0"/>
        </a:defRPr>
      </a:lvl7pPr>
      <a:lvl8pPr marL="1371600" algn="l" rtl="0" eaLnBrk="1" fontAlgn="base" hangingPunct="1">
        <a:spcBef>
          <a:spcPct val="0"/>
        </a:spcBef>
        <a:spcAft>
          <a:spcPct val="0"/>
        </a:spcAft>
        <a:defRPr sz="3200" b="1">
          <a:solidFill>
            <a:srgbClr val="006666"/>
          </a:solidFill>
          <a:latin typeface="Arial" charset="0"/>
          <a:ea typeface="ＭＳ Ｐゴシック" charset="0"/>
        </a:defRPr>
      </a:lvl8pPr>
      <a:lvl9pPr marL="1828800" algn="l" rtl="0" eaLnBrk="1" fontAlgn="base" hangingPunct="1">
        <a:spcBef>
          <a:spcPct val="0"/>
        </a:spcBef>
        <a:spcAft>
          <a:spcPct val="0"/>
        </a:spcAft>
        <a:defRPr sz="3200" b="1">
          <a:solidFill>
            <a:srgbClr val="006666"/>
          </a:solidFill>
          <a:latin typeface="Arial" charset="0"/>
          <a:ea typeface="ＭＳ Ｐゴシック" charset="0"/>
        </a:defRPr>
      </a:lvl9pPr>
    </p:titleStyle>
    <p:bodyStyle>
      <a:lvl1pPr marL="385763" indent="-385763" algn="l" rtl="0" eaLnBrk="1" fontAlgn="base" hangingPunct="1">
        <a:spcBef>
          <a:spcPct val="20000"/>
        </a:spcBef>
        <a:spcAft>
          <a:spcPct val="0"/>
        </a:spcAft>
        <a:buClrTx/>
        <a:buSzPct val="100000"/>
        <a:buFont typeface="Arial"/>
        <a:buChar char="•"/>
        <a:defRPr sz="2000">
          <a:solidFill>
            <a:schemeClr val="tx1"/>
          </a:solidFill>
          <a:latin typeface="Palatino Linotype" panose="02040502050505030304" pitchFamily="18" charset="0"/>
          <a:ea typeface="+mn-ea"/>
          <a:cs typeface="Palatino Linotype" panose="02040502050505030304" pitchFamily="18" charset="0"/>
        </a:defRPr>
      </a:lvl1pPr>
      <a:lvl2pPr marL="952500" indent="-376238" algn="l" rtl="0" eaLnBrk="1" fontAlgn="base" hangingPunct="1">
        <a:spcBef>
          <a:spcPct val="20000"/>
        </a:spcBef>
        <a:spcAft>
          <a:spcPct val="0"/>
        </a:spcAft>
        <a:buClr>
          <a:schemeClr val="tx1"/>
        </a:buClr>
        <a:buSzPct val="100000"/>
        <a:buFont typeface="Arial"/>
        <a:buChar char="•"/>
        <a:defRPr sz="2000">
          <a:solidFill>
            <a:schemeClr val="tx1"/>
          </a:solidFill>
          <a:latin typeface="Palatino Linotype" panose="02040502050505030304" pitchFamily="18" charset="0"/>
          <a:ea typeface="+mn-ea"/>
        </a:defRPr>
      </a:lvl2pPr>
      <a:lvl3pPr marL="1257300" indent="-342900" algn="l" rtl="0" eaLnBrk="1" fontAlgn="base" hangingPunct="1">
        <a:spcBef>
          <a:spcPct val="20000"/>
        </a:spcBef>
        <a:spcAft>
          <a:spcPct val="0"/>
        </a:spcAft>
        <a:buClr>
          <a:schemeClr val="tx1"/>
        </a:buClr>
        <a:buFont typeface="Arial"/>
        <a:buChar char="•"/>
        <a:defRPr sz="2000">
          <a:solidFill>
            <a:schemeClr val="tx1"/>
          </a:solidFill>
          <a:latin typeface="Palatino Linotype" panose="02040502050505030304" pitchFamily="18" charset="0"/>
          <a:ea typeface="+mn-ea"/>
        </a:defRPr>
      </a:lvl3pPr>
      <a:lvl4pPr marL="1676400" indent="-342900" algn="l" rtl="0" eaLnBrk="1" fontAlgn="base" hangingPunct="1">
        <a:spcBef>
          <a:spcPct val="20000"/>
        </a:spcBef>
        <a:spcAft>
          <a:spcPct val="0"/>
        </a:spcAft>
        <a:buClr>
          <a:schemeClr val="tx1"/>
        </a:buClr>
        <a:buFont typeface="Arial"/>
        <a:buChar char="•"/>
        <a:defRPr sz="2000">
          <a:solidFill>
            <a:schemeClr val="tx1"/>
          </a:solidFill>
          <a:latin typeface="Palatino Linotype" panose="02040502050505030304" pitchFamily="18" charset="0"/>
          <a:ea typeface="+mn-ea"/>
        </a:defRPr>
      </a:lvl4pPr>
      <a:lvl5pPr marL="2327275" indent="-228600" algn="l" rtl="0" eaLnBrk="1" fontAlgn="base" hangingPunct="1">
        <a:spcBef>
          <a:spcPct val="20000"/>
        </a:spcBef>
        <a:spcAft>
          <a:spcPct val="0"/>
        </a:spcAft>
        <a:buClr>
          <a:schemeClr val="tx1"/>
        </a:buClr>
        <a:buFont typeface="Arial"/>
        <a:buChar char="•"/>
        <a:defRPr sz="2000">
          <a:solidFill>
            <a:schemeClr val="tx1"/>
          </a:solidFill>
          <a:latin typeface="Palatino Linotype" panose="02040502050505030304" pitchFamily="18" charset="0"/>
          <a:ea typeface="+mn-ea"/>
        </a:defRPr>
      </a:lvl5pPr>
      <a:lvl6pPr marL="2784475" indent="-228600" algn="l" rtl="0" eaLnBrk="1" fontAlgn="base" hangingPunct="1">
        <a:spcBef>
          <a:spcPct val="20000"/>
        </a:spcBef>
        <a:spcAft>
          <a:spcPct val="0"/>
        </a:spcAft>
        <a:buChar char="»"/>
        <a:defRPr sz="2400">
          <a:solidFill>
            <a:srgbClr val="006666"/>
          </a:solidFill>
          <a:latin typeface="+mn-lt"/>
          <a:ea typeface="+mn-ea"/>
        </a:defRPr>
      </a:lvl6pPr>
      <a:lvl7pPr marL="3241675" indent="-228600" algn="l" rtl="0" eaLnBrk="1" fontAlgn="base" hangingPunct="1">
        <a:spcBef>
          <a:spcPct val="20000"/>
        </a:spcBef>
        <a:spcAft>
          <a:spcPct val="0"/>
        </a:spcAft>
        <a:buChar char="»"/>
        <a:defRPr sz="2400">
          <a:solidFill>
            <a:srgbClr val="006666"/>
          </a:solidFill>
          <a:latin typeface="+mn-lt"/>
          <a:ea typeface="+mn-ea"/>
        </a:defRPr>
      </a:lvl7pPr>
      <a:lvl8pPr marL="3698875" indent="-228600" algn="l" rtl="0" eaLnBrk="1" fontAlgn="base" hangingPunct="1">
        <a:spcBef>
          <a:spcPct val="20000"/>
        </a:spcBef>
        <a:spcAft>
          <a:spcPct val="0"/>
        </a:spcAft>
        <a:buChar char="»"/>
        <a:defRPr sz="2400">
          <a:solidFill>
            <a:srgbClr val="006666"/>
          </a:solidFill>
          <a:latin typeface="+mn-lt"/>
          <a:ea typeface="+mn-ea"/>
        </a:defRPr>
      </a:lvl8pPr>
      <a:lvl9pPr marL="4156075" indent="-228600" algn="l" rtl="0" eaLnBrk="1" fontAlgn="base" hangingPunct="1">
        <a:spcBef>
          <a:spcPct val="20000"/>
        </a:spcBef>
        <a:spcAft>
          <a:spcPct val="0"/>
        </a:spcAft>
        <a:buChar char="»"/>
        <a:defRPr sz="2400">
          <a:solidFill>
            <a:srgbClr val="006666"/>
          </a:solidFill>
          <a:latin typeface="+mn-lt"/>
          <a:ea typeface="+mn-ea"/>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Rechteck 11">
            <a:extLst>
              <a:ext uri="{FF2B5EF4-FFF2-40B4-BE49-F238E27FC236}">
                <a16:creationId xmlns:a16="http://schemas.microsoft.com/office/drawing/2014/main" id="{92075D62-7969-4DF8-BB8A-63C487599D93}"/>
              </a:ext>
            </a:extLst>
          </p:cNvPr>
          <p:cNvSpPr/>
          <p:nvPr userDrawn="1"/>
        </p:nvSpPr>
        <p:spPr>
          <a:xfrm>
            <a:off x="0" y="-19800"/>
            <a:ext cx="12191760" cy="51660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6" name="Grafik 1">
            <a:extLst>
              <a:ext uri="{FF2B5EF4-FFF2-40B4-BE49-F238E27FC236}">
                <a16:creationId xmlns:a16="http://schemas.microsoft.com/office/drawing/2014/main" id="{5BF0E75A-055F-4D6E-A8B3-4200980E3E21}"/>
              </a:ext>
            </a:extLst>
          </p:cNvPr>
          <p:cNvPicPr/>
          <p:nvPr userDrawn="1"/>
        </p:nvPicPr>
        <p:blipFill>
          <a:blip r:embed="rId10"/>
          <a:stretch/>
        </p:blipFill>
        <p:spPr>
          <a:xfrm>
            <a:off x="11164320" y="5798160"/>
            <a:ext cx="1027440" cy="1059480"/>
          </a:xfrm>
          <a:prstGeom prst="rect">
            <a:avLst/>
          </a:prstGeom>
          <a:noFill/>
          <a:ln w="0">
            <a:noFill/>
          </a:ln>
        </p:spPr>
      </p:pic>
    </p:spTree>
    <p:extLst>
      <p:ext uri="{BB962C8B-B14F-4D97-AF65-F5344CB8AC3E}">
        <p14:creationId xmlns:p14="http://schemas.microsoft.com/office/powerpoint/2010/main" val="3238710686"/>
      </p:ext>
    </p:extLst>
  </p:cSld>
  <p:clrMap bg1="lt1" tx1="dk1" bg2="lt2" tx2="dk2" accent1="accent1" accent2="accent2" accent3="accent3" accent4="accent4" accent5="accent5" accent6="accent6" hlink="hlink" folHlink="folHlink"/>
  <p:sldLayoutIdLst>
    <p:sldLayoutId id="2147483708" r:id="rId1"/>
    <p:sldLayoutId id="2147483715" r:id="rId2"/>
    <p:sldLayoutId id="2147483714" r:id="rId3"/>
    <p:sldLayoutId id="2147483709" r:id="rId4"/>
    <p:sldLayoutId id="2147483710" r:id="rId5"/>
    <p:sldLayoutId id="2147483711" r:id="rId6"/>
    <p:sldLayoutId id="2147483713" r:id="rId7"/>
    <p:sldLayoutId id="2147483712" r:id="rId8"/>
  </p:sldLayoutIdLst>
  <p:transition/>
  <p:hf sldNum="0" hdr="0"/>
  <p:txStyles>
    <p:titleStyle>
      <a:lvl1pPr algn="l" rtl="0" eaLnBrk="1" fontAlgn="base" hangingPunct="1">
        <a:spcBef>
          <a:spcPct val="0"/>
        </a:spcBef>
        <a:spcAft>
          <a:spcPct val="0"/>
        </a:spcAft>
        <a:defRPr sz="2400" b="1" i="0" cap="none" baseline="0">
          <a:solidFill>
            <a:schemeClr val="tx2"/>
          </a:solidFill>
          <a:latin typeface="+mj-lt"/>
          <a:ea typeface="+mj-ea"/>
          <a:cs typeface="Brandon Grotesque Black" panose="020B0503020203060202" pitchFamily="34" charset="77"/>
        </a:defRPr>
      </a:lvl1pPr>
      <a:lvl2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2pPr>
      <a:lvl3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3pPr>
      <a:lvl4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4pPr>
      <a:lvl5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5pPr>
      <a:lvl6pPr marL="457200" algn="l" rtl="0" eaLnBrk="1" fontAlgn="base" hangingPunct="1">
        <a:spcBef>
          <a:spcPct val="0"/>
        </a:spcBef>
        <a:spcAft>
          <a:spcPct val="0"/>
        </a:spcAft>
        <a:defRPr sz="3200" b="1">
          <a:solidFill>
            <a:srgbClr val="006666"/>
          </a:solidFill>
          <a:latin typeface="Arial" charset="0"/>
          <a:ea typeface="ＭＳ Ｐゴシック" charset="0"/>
        </a:defRPr>
      </a:lvl6pPr>
      <a:lvl7pPr marL="914400" algn="l" rtl="0" eaLnBrk="1" fontAlgn="base" hangingPunct="1">
        <a:spcBef>
          <a:spcPct val="0"/>
        </a:spcBef>
        <a:spcAft>
          <a:spcPct val="0"/>
        </a:spcAft>
        <a:defRPr sz="3200" b="1">
          <a:solidFill>
            <a:srgbClr val="006666"/>
          </a:solidFill>
          <a:latin typeface="Arial" charset="0"/>
          <a:ea typeface="ＭＳ Ｐゴシック" charset="0"/>
        </a:defRPr>
      </a:lvl7pPr>
      <a:lvl8pPr marL="1371600" algn="l" rtl="0" eaLnBrk="1" fontAlgn="base" hangingPunct="1">
        <a:spcBef>
          <a:spcPct val="0"/>
        </a:spcBef>
        <a:spcAft>
          <a:spcPct val="0"/>
        </a:spcAft>
        <a:defRPr sz="3200" b="1">
          <a:solidFill>
            <a:srgbClr val="006666"/>
          </a:solidFill>
          <a:latin typeface="Arial" charset="0"/>
          <a:ea typeface="ＭＳ Ｐゴシック" charset="0"/>
        </a:defRPr>
      </a:lvl8pPr>
      <a:lvl9pPr marL="1828800" algn="l" rtl="0" eaLnBrk="1" fontAlgn="base" hangingPunct="1">
        <a:spcBef>
          <a:spcPct val="0"/>
        </a:spcBef>
        <a:spcAft>
          <a:spcPct val="0"/>
        </a:spcAft>
        <a:defRPr sz="3200" b="1">
          <a:solidFill>
            <a:srgbClr val="006666"/>
          </a:solidFill>
          <a:latin typeface="Arial" charset="0"/>
          <a:ea typeface="ＭＳ Ｐゴシック" charset="0"/>
        </a:defRPr>
      </a:lvl9pPr>
    </p:titleStyle>
    <p:bodyStyle>
      <a:lvl1pPr marL="385763" indent="-385763" algn="l" rtl="0" eaLnBrk="1" fontAlgn="base" hangingPunct="1">
        <a:spcBef>
          <a:spcPct val="20000"/>
        </a:spcBef>
        <a:spcAft>
          <a:spcPct val="0"/>
        </a:spcAft>
        <a:buClrTx/>
        <a:buSzPct val="100000"/>
        <a:buFont typeface="Arial"/>
        <a:buChar char="•"/>
        <a:defRPr sz="2000">
          <a:solidFill>
            <a:schemeClr val="tx1"/>
          </a:solidFill>
          <a:latin typeface="Palatino Linotype" panose="02040502050505030304" pitchFamily="18" charset="0"/>
          <a:ea typeface="+mn-ea"/>
          <a:cs typeface="Palatino Linotype" panose="02040502050505030304" pitchFamily="18" charset="0"/>
        </a:defRPr>
      </a:lvl1pPr>
      <a:lvl2pPr marL="952500" indent="-376238" algn="l" rtl="0" eaLnBrk="1" fontAlgn="base" hangingPunct="1">
        <a:spcBef>
          <a:spcPct val="20000"/>
        </a:spcBef>
        <a:spcAft>
          <a:spcPct val="0"/>
        </a:spcAft>
        <a:buClr>
          <a:schemeClr val="tx1"/>
        </a:buClr>
        <a:buSzPct val="100000"/>
        <a:buFont typeface="Arial"/>
        <a:buChar char="•"/>
        <a:defRPr sz="2000">
          <a:solidFill>
            <a:schemeClr val="tx1"/>
          </a:solidFill>
          <a:latin typeface="Palatino Linotype" panose="02040502050505030304" pitchFamily="18" charset="0"/>
          <a:ea typeface="+mn-ea"/>
        </a:defRPr>
      </a:lvl2pPr>
      <a:lvl3pPr marL="1257300" indent="-342900" algn="l" rtl="0" eaLnBrk="1" fontAlgn="base" hangingPunct="1">
        <a:spcBef>
          <a:spcPct val="20000"/>
        </a:spcBef>
        <a:spcAft>
          <a:spcPct val="0"/>
        </a:spcAft>
        <a:buClr>
          <a:schemeClr val="tx1"/>
        </a:buClr>
        <a:buFont typeface="Arial"/>
        <a:buChar char="•"/>
        <a:defRPr sz="2000">
          <a:solidFill>
            <a:schemeClr val="tx1"/>
          </a:solidFill>
          <a:latin typeface="Palatino Linotype" panose="02040502050505030304" pitchFamily="18" charset="0"/>
          <a:ea typeface="+mn-ea"/>
        </a:defRPr>
      </a:lvl3pPr>
      <a:lvl4pPr marL="1676400" indent="-342900" algn="l" rtl="0" eaLnBrk="1" fontAlgn="base" hangingPunct="1">
        <a:spcBef>
          <a:spcPct val="20000"/>
        </a:spcBef>
        <a:spcAft>
          <a:spcPct val="0"/>
        </a:spcAft>
        <a:buClr>
          <a:schemeClr val="tx1"/>
        </a:buClr>
        <a:buFont typeface="Arial"/>
        <a:buChar char="•"/>
        <a:defRPr sz="2000">
          <a:solidFill>
            <a:schemeClr val="tx1"/>
          </a:solidFill>
          <a:latin typeface="Palatino Linotype" panose="02040502050505030304" pitchFamily="18" charset="0"/>
          <a:ea typeface="+mn-ea"/>
        </a:defRPr>
      </a:lvl4pPr>
      <a:lvl5pPr marL="2327275" indent="-228600" algn="l" rtl="0" eaLnBrk="1" fontAlgn="base" hangingPunct="1">
        <a:spcBef>
          <a:spcPct val="20000"/>
        </a:spcBef>
        <a:spcAft>
          <a:spcPct val="0"/>
        </a:spcAft>
        <a:buClr>
          <a:schemeClr val="tx1"/>
        </a:buClr>
        <a:buFont typeface="Arial"/>
        <a:buChar char="•"/>
        <a:defRPr sz="2000">
          <a:solidFill>
            <a:schemeClr val="tx1"/>
          </a:solidFill>
          <a:latin typeface="Palatino Linotype" panose="02040502050505030304" pitchFamily="18" charset="0"/>
          <a:ea typeface="+mn-ea"/>
        </a:defRPr>
      </a:lvl5pPr>
      <a:lvl6pPr marL="2784475" indent="-228600" algn="l" rtl="0" eaLnBrk="1" fontAlgn="base" hangingPunct="1">
        <a:spcBef>
          <a:spcPct val="20000"/>
        </a:spcBef>
        <a:spcAft>
          <a:spcPct val="0"/>
        </a:spcAft>
        <a:buChar char="»"/>
        <a:defRPr sz="2400">
          <a:solidFill>
            <a:srgbClr val="006666"/>
          </a:solidFill>
          <a:latin typeface="+mn-lt"/>
          <a:ea typeface="+mn-ea"/>
        </a:defRPr>
      </a:lvl6pPr>
      <a:lvl7pPr marL="3241675" indent="-228600" algn="l" rtl="0" eaLnBrk="1" fontAlgn="base" hangingPunct="1">
        <a:spcBef>
          <a:spcPct val="20000"/>
        </a:spcBef>
        <a:spcAft>
          <a:spcPct val="0"/>
        </a:spcAft>
        <a:buChar char="»"/>
        <a:defRPr sz="2400">
          <a:solidFill>
            <a:srgbClr val="006666"/>
          </a:solidFill>
          <a:latin typeface="+mn-lt"/>
          <a:ea typeface="+mn-ea"/>
        </a:defRPr>
      </a:lvl7pPr>
      <a:lvl8pPr marL="3698875" indent="-228600" algn="l" rtl="0" eaLnBrk="1" fontAlgn="base" hangingPunct="1">
        <a:spcBef>
          <a:spcPct val="20000"/>
        </a:spcBef>
        <a:spcAft>
          <a:spcPct val="0"/>
        </a:spcAft>
        <a:buChar char="»"/>
        <a:defRPr sz="2400">
          <a:solidFill>
            <a:srgbClr val="006666"/>
          </a:solidFill>
          <a:latin typeface="+mn-lt"/>
          <a:ea typeface="+mn-ea"/>
        </a:defRPr>
      </a:lvl8pPr>
      <a:lvl9pPr marL="4156075" indent="-228600" algn="l" rtl="0" eaLnBrk="1" fontAlgn="base" hangingPunct="1">
        <a:spcBef>
          <a:spcPct val="20000"/>
        </a:spcBef>
        <a:spcAft>
          <a:spcPct val="0"/>
        </a:spcAft>
        <a:buChar char="»"/>
        <a:defRPr sz="2400">
          <a:solidFill>
            <a:srgbClr val="006666"/>
          </a:solidFill>
          <a:latin typeface="+mn-lt"/>
          <a:ea typeface="+mn-ea"/>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73AD08BA-4D57-4E38-9E90-FCACB776EB5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01A529F1-780A-49F8-8EC4-5E00D015479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73C7438E-8F7A-4103-A25B-E1C5B49C9B9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695CA9-CCF2-42CE-A8A5-86114B1B561D}" type="slidenum">
              <a:rPr lang="de-DE" smtClean="0"/>
              <a:t>‹Nr.›</a:t>
            </a:fld>
            <a:endParaRPr lang="de-DE"/>
          </a:p>
        </p:txBody>
      </p:sp>
      <p:pic>
        <p:nvPicPr>
          <p:cNvPr id="7" name="Grafik 4">
            <a:extLst>
              <a:ext uri="{FF2B5EF4-FFF2-40B4-BE49-F238E27FC236}">
                <a16:creationId xmlns:a16="http://schemas.microsoft.com/office/drawing/2014/main" id="{5BE5B3CC-4BED-4F9B-99C2-43CAB9A86176}"/>
              </a:ext>
            </a:extLst>
          </p:cNvPr>
          <p:cNvPicPr/>
          <p:nvPr userDrawn="1"/>
        </p:nvPicPr>
        <p:blipFill>
          <a:blip r:embed="rId13"/>
          <a:stretch/>
        </p:blipFill>
        <p:spPr>
          <a:xfrm>
            <a:off x="5058000" y="-2880"/>
            <a:ext cx="2075760" cy="2140560"/>
          </a:xfrm>
          <a:prstGeom prst="rect">
            <a:avLst/>
          </a:prstGeom>
          <a:noFill/>
          <a:ln w="0">
            <a:noFill/>
          </a:ln>
        </p:spPr>
      </p:pic>
      <p:sp>
        <p:nvSpPr>
          <p:cNvPr id="9" name="Rechteck 8">
            <a:extLst>
              <a:ext uri="{FF2B5EF4-FFF2-40B4-BE49-F238E27FC236}">
                <a16:creationId xmlns:a16="http://schemas.microsoft.com/office/drawing/2014/main" id="{3D72B115-58DC-4EC1-BD4E-622EE85732A5}"/>
              </a:ext>
            </a:extLst>
          </p:cNvPr>
          <p:cNvSpPr/>
          <p:nvPr userDrawn="1"/>
        </p:nvSpPr>
        <p:spPr>
          <a:xfrm>
            <a:off x="0" y="2879280"/>
            <a:ext cx="12191760" cy="153072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dirty="0">
              <a:solidFill>
                <a:schemeClr val="lt1"/>
              </a:solidFill>
              <a:effectLst/>
              <a:uFillTx/>
              <a:latin typeface="Garet Book"/>
            </a:endParaRPr>
          </a:p>
        </p:txBody>
      </p:sp>
      <p:sp>
        <p:nvSpPr>
          <p:cNvPr id="2" name="Titelplatzhalter 1">
            <a:extLst>
              <a:ext uri="{FF2B5EF4-FFF2-40B4-BE49-F238E27FC236}">
                <a16:creationId xmlns:a16="http://schemas.microsoft.com/office/drawing/2014/main" id="{427CBAE1-A10C-4984-BA99-CB11E49D5128}"/>
              </a:ext>
            </a:extLst>
          </p:cNvPr>
          <p:cNvSpPr>
            <a:spLocks noGrp="1"/>
          </p:cNvSpPr>
          <p:nvPr>
            <p:ph type="title"/>
          </p:nvPr>
        </p:nvSpPr>
        <p:spPr>
          <a:xfrm>
            <a:off x="838080" y="2981858"/>
            <a:ext cx="10515600" cy="1325563"/>
          </a:xfrm>
          <a:prstGeom prst="rect">
            <a:avLst/>
          </a:prstGeom>
        </p:spPr>
        <p:txBody>
          <a:bodyPr vert="horz" lIns="91440" tIns="45720" rIns="91440" bIns="45720" rtlCol="0" anchor="ctr">
            <a:normAutofit/>
          </a:bodyPr>
          <a:lstStyle/>
          <a:p>
            <a:r>
              <a:rPr lang="de-DE" dirty="0"/>
              <a:t>Mastertitelformat bearbeiten</a:t>
            </a:r>
          </a:p>
        </p:txBody>
      </p:sp>
    </p:spTree>
    <p:extLst>
      <p:ext uri="{BB962C8B-B14F-4D97-AF65-F5344CB8AC3E}">
        <p14:creationId xmlns:p14="http://schemas.microsoft.com/office/powerpoint/2010/main" val="2347204483"/>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lnSpc>
          <a:spcPct val="90000"/>
        </a:lnSpc>
        <a:spcBef>
          <a:spcPct val="0"/>
        </a:spcBef>
        <a:buNone/>
        <a:defRPr sz="3600" b="1" kern="1200">
          <a:solidFill>
            <a:schemeClr val="tx1"/>
          </a:solidFill>
          <a:latin typeface="Garet Heavy"/>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9534354"/>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 Id="rId9" Type="http://schemas.openxmlformats.org/officeDocument/2006/relationships/image" Target="../media/image7.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hyperlink" Target="https://democracy-ai.eu/nl" TargetMode="External"/><Relationship Id="rId2" Type="http://schemas.openxmlformats.org/officeDocument/2006/relationships/image" Target="../media/image13.png"/><Relationship Id="rId1" Type="http://schemas.openxmlformats.org/officeDocument/2006/relationships/slideLayout" Target="../slideLayouts/slideLayout15.xml"/><Relationship Id="rId5" Type="http://schemas.openxmlformats.org/officeDocument/2006/relationships/image" Target="../media/image14.png"/><Relationship Id="rId4" Type="http://schemas.openxmlformats.org/officeDocument/2006/relationships/hyperlink" Target="https://creativecommons.org/licenses/by-sa/4.0/?ref=chooser-v1"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 name="Rechteck 12"/>
          <p:cNvSpPr/>
          <p:nvPr/>
        </p:nvSpPr>
        <p:spPr>
          <a:xfrm>
            <a:off x="0" y="4080240"/>
            <a:ext cx="12191760" cy="11700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F4EEFE"/>
              </a:solidFill>
              <a:effectLst/>
              <a:uLnTx/>
              <a:uFillTx/>
              <a:latin typeface="Garet Book"/>
              <a:ea typeface="+mn-ea"/>
              <a:cs typeface="+mn-cs"/>
            </a:endParaRPr>
          </a:p>
        </p:txBody>
      </p:sp>
      <p:sp>
        <p:nvSpPr>
          <p:cNvPr id="59" name="PlaceHolder 1"/>
          <p:cNvSpPr>
            <a:spLocks noGrp="1"/>
          </p:cNvSpPr>
          <p:nvPr>
            <p:ph type="title"/>
          </p:nvPr>
        </p:nvSpPr>
        <p:spPr>
          <a:xfrm>
            <a:off x="1523880" y="2279880"/>
            <a:ext cx="9143640" cy="1468800"/>
          </a:xfrm>
          <a:prstGeom prst="rect">
            <a:avLst/>
          </a:prstGeom>
          <a:noFill/>
          <a:ln w="0">
            <a:noFill/>
          </a:ln>
        </p:spPr>
        <p:txBody>
          <a:bodyPr lIns="91440" tIns="45720" rIns="91440" bIns="45720" anchor="ctr">
            <a:normAutofit/>
          </a:bodyPr>
          <a:lstStyle/>
          <a:p>
            <a:pPr indent="0" algn="ctr" defTabSz="914400">
              <a:lnSpc>
                <a:spcPct val="90000"/>
              </a:lnSpc>
              <a:buNone/>
              <a:defRPr sz="4800">
                <a:solidFill>
                  <a:schemeClr val="dk1"/>
                </a:solidFill>
                <a:latin typeface="Garet Heavy"/>
              </a:defRPr>
            </a:pPr>
            <a:r>
              <a:rPr>
                <a:effectLst/>
                <a:uFillTx/>
              </a:rPr>
              <a:t>Oorsprong,</a:t>
            </a:r>
            <a:r>
              <a:t> definities en betekenis van AI</a:t>
            </a:r>
            <a:endParaRPr lang="de-DE" sz="4800" b="0" u="none" strike="noStrike" dirty="0">
              <a:solidFill>
                <a:schemeClr val="dk1"/>
              </a:solidFill>
              <a:effectLst/>
              <a:uFillTx/>
              <a:latin typeface="Garet Book"/>
            </a:endParaRPr>
          </a:p>
        </p:txBody>
      </p:sp>
      <p:sp>
        <p:nvSpPr>
          <p:cNvPr id="60" name="Rechteck 3"/>
          <p:cNvSpPr/>
          <p:nvPr/>
        </p:nvSpPr>
        <p:spPr>
          <a:xfrm>
            <a:off x="0" y="0"/>
            <a:ext cx="12191760" cy="867960"/>
          </a:xfrm>
          <a:prstGeom prst="rect">
            <a:avLst/>
          </a:prstGeom>
          <a:no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F4EEFE"/>
              </a:solidFill>
              <a:effectLst/>
              <a:uLnTx/>
              <a:uFillTx/>
              <a:latin typeface="Garet Book"/>
              <a:ea typeface="+mn-ea"/>
              <a:cs typeface="+mn-cs"/>
            </a:endParaRPr>
          </a:p>
        </p:txBody>
      </p:sp>
      <p:sp>
        <p:nvSpPr>
          <p:cNvPr id="61" name="Textfeld 26"/>
          <p:cNvSpPr/>
          <p:nvPr/>
        </p:nvSpPr>
        <p:spPr>
          <a:xfrm>
            <a:off x="768600" y="4312293"/>
            <a:ext cx="10548360" cy="76491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0" marR="0" lvl="0" indent="0" algn="ctr" defTabSz="914400" rtl="0" eaLnBrk="1" fontAlgn="auto" latinLnBrk="0" hangingPunct="1">
              <a:lnSpc>
                <a:spcPct val="90000"/>
              </a:lnSpc>
              <a:spcBef>
                <a:spcPts val="1001"/>
              </a:spcBef>
              <a:spcAft>
                <a:spcPts val="0"/>
              </a:spcAft>
              <a:buClrTx/>
              <a:buSzTx/>
              <a:buFontTx/>
              <a:buNone/>
              <a:tabLst/>
              <a:defRPr>
                <a:solidFill>
                  <a:srgbClr val="E7EBF0"/>
                </a:solidFill>
                <a:latin typeface="Garet Book"/>
              </a:defRPr>
            </a:pPr>
            <a:r>
              <a:rPr sz="2400" kern="1200">
                <a:ln>
                  <a:noFill/>
                </a:ln>
                <a:effectLst/>
                <a:uLnTx/>
                <a:uFillTx/>
                <a:ea typeface="+mn-ea"/>
                <a:cs typeface="+mn-cs"/>
              </a:rPr>
              <a:t>Module 1 – Niet alles is AI: wat </a:t>
            </a:r>
            <a:r>
              <a:t>is AI en wat is dat niet?</a:t>
            </a:r>
            <a:br>
              <a:rPr lang="en-US" dirty="0">
                <a:solidFill>
                  <a:srgbClr val="E7EBF0"/>
                </a:solidFill>
                <a:latin typeface="Garet Book"/>
              </a:rPr>
            </a:br>
            <a:r>
              <a:rPr sz="2400" kern="1200">
                <a:ln>
                  <a:noFill/>
                </a:ln>
                <a:effectLst/>
                <a:uLnTx/>
                <a:uFillTx/>
                <a:ea typeface="+mn-ea"/>
                <a:cs typeface="+mn-cs"/>
              </a:rPr>
              <a:t>Leseenheid 1 – Wat is AI?</a:t>
            </a:r>
            <a:endParaRPr kumimoji="0" lang="nl-BE" sz="2400" b="0" i="0" u="none" strike="noStrike" kern="1200" cap="none" spc="0" normalizeH="0" baseline="0" noProof="0" dirty="0">
              <a:ln>
                <a:noFill/>
              </a:ln>
              <a:solidFill>
                <a:srgbClr val="000000"/>
              </a:solidFill>
              <a:effectLst/>
              <a:uLnTx/>
              <a:uFillTx/>
              <a:latin typeface="Garet Book"/>
              <a:ea typeface="+mn-ea"/>
              <a:cs typeface="+mn-cs"/>
            </a:endParaRPr>
          </a:p>
        </p:txBody>
      </p:sp>
      <p:pic>
        <p:nvPicPr>
          <p:cNvPr id="62" name="Grafik 5"/>
          <p:cNvPicPr/>
          <p:nvPr/>
        </p:nvPicPr>
        <p:blipFill>
          <a:blip r:embed="rId2"/>
          <a:stretch/>
        </p:blipFill>
        <p:spPr>
          <a:xfrm>
            <a:off x="5058000" y="4680"/>
            <a:ext cx="2075760" cy="2140560"/>
          </a:xfrm>
          <a:prstGeom prst="rect">
            <a:avLst/>
          </a:prstGeom>
          <a:noFill/>
          <a:ln w="0">
            <a:noFill/>
          </a:ln>
        </p:spPr>
      </p:pic>
      <p:pic>
        <p:nvPicPr>
          <p:cNvPr id="63" name="Grafik 13"/>
          <p:cNvPicPr/>
          <p:nvPr/>
        </p:nvPicPr>
        <p:blipFill>
          <a:blip r:embed="rId3"/>
          <a:stretch/>
        </p:blipFill>
        <p:spPr>
          <a:xfrm>
            <a:off x="4229640" y="5957640"/>
            <a:ext cx="990720" cy="601560"/>
          </a:xfrm>
          <a:prstGeom prst="rect">
            <a:avLst/>
          </a:prstGeom>
          <a:noFill/>
          <a:ln w="0">
            <a:noFill/>
          </a:ln>
        </p:spPr>
      </p:pic>
      <p:pic>
        <p:nvPicPr>
          <p:cNvPr id="64" name="Grafik 17"/>
          <p:cNvPicPr/>
          <p:nvPr/>
        </p:nvPicPr>
        <p:blipFill>
          <a:blip r:embed="rId4"/>
          <a:srcRect t="25339" r="21731" b="23723"/>
          <a:stretch/>
        </p:blipFill>
        <p:spPr>
          <a:xfrm>
            <a:off x="9969120" y="5958000"/>
            <a:ext cx="1932480" cy="607320"/>
          </a:xfrm>
          <a:prstGeom prst="rect">
            <a:avLst/>
          </a:prstGeom>
          <a:noFill/>
          <a:ln w="0">
            <a:noFill/>
          </a:ln>
        </p:spPr>
      </p:pic>
      <p:grpSp>
        <p:nvGrpSpPr>
          <p:cNvPr id="65" name="Gruppieren 16"/>
          <p:cNvGrpSpPr/>
          <p:nvPr/>
        </p:nvGrpSpPr>
        <p:grpSpPr>
          <a:xfrm>
            <a:off x="290520" y="5958360"/>
            <a:ext cx="2681640" cy="605160"/>
            <a:chOff x="290520" y="5958360"/>
            <a:chExt cx="2681640" cy="605160"/>
          </a:xfrm>
        </p:grpSpPr>
        <p:pic>
          <p:nvPicPr>
            <p:cNvPr id="66" name="Grafik 18"/>
            <p:cNvPicPr/>
            <p:nvPr/>
          </p:nvPicPr>
          <p:blipFill>
            <a:blip r:embed="rId5"/>
            <a:stretch/>
          </p:blipFill>
          <p:spPr>
            <a:xfrm>
              <a:off x="2423160" y="5958360"/>
              <a:ext cx="549000" cy="602280"/>
            </a:xfrm>
            <a:prstGeom prst="rect">
              <a:avLst/>
            </a:prstGeom>
            <a:noFill/>
            <a:ln w="0">
              <a:noFill/>
            </a:ln>
          </p:spPr>
        </p:pic>
        <p:pic>
          <p:nvPicPr>
            <p:cNvPr id="67" name="Grafik 19"/>
            <p:cNvPicPr/>
            <p:nvPr/>
          </p:nvPicPr>
          <p:blipFill>
            <a:blip r:embed="rId6"/>
            <a:stretch/>
          </p:blipFill>
          <p:spPr>
            <a:xfrm>
              <a:off x="290520" y="5961240"/>
              <a:ext cx="2088000" cy="602280"/>
            </a:xfrm>
            <a:prstGeom prst="rect">
              <a:avLst/>
            </a:prstGeom>
            <a:noFill/>
            <a:ln w="0">
              <a:noFill/>
            </a:ln>
          </p:spPr>
        </p:pic>
      </p:grpSp>
      <p:pic>
        <p:nvPicPr>
          <p:cNvPr id="68" name="Grafik 20"/>
          <p:cNvPicPr/>
          <p:nvPr/>
        </p:nvPicPr>
        <p:blipFill>
          <a:blip r:embed="rId7"/>
          <a:stretch/>
        </p:blipFill>
        <p:spPr>
          <a:xfrm>
            <a:off x="5486760" y="5967720"/>
            <a:ext cx="3452400" cy="591480"/>
          </a:xfrm>
          <a:prstGeom prst="rect">
            <a:avLst/>
          </a:prstGeom>
          <a:noFill/>
          <a:ln w="0">
            <a:noFill/>
          </a:ln>
        </p:spPr>
      </p:pic>
      <p:pic>
        <p:nvPicPr>
          <p:cNvPr id="69" name="Grafik 21"/>
          <p:cNvPicPr/>
          <p:nvPr/>
        </p:nvPicPr>
        <p:blipFill>
          <a:blip r:embed="rId8"/>
          <a:stretch/>
        </p:blipFill>
        <p:spPr>
          <a:xfrm>
            <a:off x="3219120" y="5960160"/>
            <a:ext cx="763560" cy="598680"/>
          </a:xfrm>
          <a:prstGeom prst="rect">
            <a:avLst/>
          </a:prstGeom>
          <a:noFill/>
          <a:ln w="0">
            <a:noFill/>
          </a:ln>
        </p:spPr>
      </p:pic>
      <p:pic>
        <p:nvPicPr>
          <p:cNvPr id="70" name="Grafik 22"/>
          <p:cNvPicPr/>
          <p:nvPr/>
        </p:nvPicPr>
        <p:blipFill>
          <a:blip r:embed="rId9"/>
          <a:stretch/>
        </p:blipFill>
        <p:spPr>
          <a:xfrm>
            <a:off x="9014400" y="5894280"/>
            <a:ext cx="721080" cy="721080"/>
          </a:xfrm>
          <a:prstGeom prst="rect">
            <a:avLst/>
          </a:prstGeom>
          <a:noFill/>
          <a:ln w="0">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CC70E96F-2851-49BF-A822-449A981174EA}"/>
              </a:ext>
            </a:extLst>
          </p:cNvPr>
          <p:cNvSpPr>
            <a:spLocks noGrp="1"/>
          </p:cNvSpPr>
          <p:nvPr>
            <p:ph type="title"/>
          </p:nvPr>
        </p:nvSpPr>
        <p:spPr/>
        <p:txBody>
          <a:bodyPr/>
          <a:lstStyle/>
          <a:p>
            <a:pPr>
              <a:defRPr>
                <a:solidFill>
                  <a:srgbClr val="0B163B"/>
                </a:solidFill>
              </a:defRPr>
            </a:pPr>
            <a:r>
              <a:t>Nadenken over veelvoorkomende verhalen en beweringen over AI</a:t>
            </a:r>
            <a:endParaRPr lang="de-DE" dirty="0">
              <a:solidFill>
                <a:srgbClr val="0B163B"/>
              </a:solidFill>
            </a:endParaRPr>
          </a:p>
        </p:txBody>
      </p:sp>
    </p:spTree>
    <p:extLst>
      <p:ext uri="{BB962C8B-B14F-4D97-AF65-F5344CB8AC3E}">
        <p14:creationId xmlns:p14="http://schemas.microsoft.com/office/powerpoint/2010/main" val="24159482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feld 8">
            <a:extLst>
              <a:ext uri="{FF2B5EF4-FFF2-40B4-BE49-F238E27FC236}">
                <a16:creationId xmlns:a16="http://schemas.microsoft.com/office/drawing/2014/main" id="{CE68D73B-6DB8-4E45-8E60-DEDE561C5F10}"/>
              </a:ext>
            </a:extLst>
          </p:cNvPr>
          <p:cNvSpPr txBox="1"/>
          <p:nvPr/>
        </p:nvSpPr>
        <p:spPr>
          <a:xfrm>
            <a:off x="0" y="2580135"/>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dirty="0">
              <a:solidFill>
                <a:schemeClr val="accent6"/>
              </a:solidFill>
            </a:endParaRPr>
          </a:p>
        </p:txBody>
      </p:sp>
      <p:sp>
        <p:nvSpPr>
          <p:cNvPr id="4" name="Inhaltsplatzhalter 3">
            <a:extLst>
              <a:ext uri="{FF2B5EF4-FFF2-40B4-BE49-F238E27FC236}">
                <a16:creationId xmlns:a16="http://schemas.microsoft.com/office/drawing/2014/main" id="{5F8C7115-ACD6-4C00-A253-2264BC5DE6F8}"/>
              </a:ext>
            </a:extLst>
          </p:cNvPr>
          <p:cNvSpPr>
            <a:spLocks noGrp="1"/>
          </p:cNvSpPr>
          <p:nvPr>
            <p:ph idx="1"/>
          </p:nvPr>
        </p:nvSpPr>
        <p:spPr>
          <a:xfrm>
            <a:off x="457200" y="3112755"/>
            <a:ext cx="5009760" cy="2407211"/>
          </a:xfrm>
        </p:spPr>
        <p:txBody>
          <a:bodyPr/>
          <a:lstStyle/>
          <a:p>
            <a:pPr marL="0" indent="0">
              <a:spcBef>
                <a:spcPts val="1000"/>
              </a:spcBef>
              <a:buNone/>
              <a:defRPr sz="1200">
                <a:solidFill>
                  <a:srgbClr val="0B163B"/>
                </a:solidFill>
              </a:defRPr>
            </a:pPr>
            <a:r>
              <a:t>… verhoogt de efficiëntie en productiviteit</a:t>
            </a:r>
            <a:endParaRPr lang="de-DE" sz="1200" dirty="0">
              <a:solidFill>
                <a:srgbClr val="0B163B"/>
              </a:solidFill>
            </a:endParaRPr>
          </a:p>
          <a:p>
            <a:pPr marL="0" indent="0">
              <a:spcBef>
                <a:spcPts val="1000"/>
              </a:spcBef>
              <a:buNone/>
              <a:defRPr sz="1200">
                <a:solidFill>
                  <a:srgbClr val="0B163B"/>
                </a:solidFill>
              </a:defRPr>
            </a:pPr>
            <a:r>
              <a:t>… concurrentievoordelen en innovatie</a:t>
            </a:r>
            <a:endParaRPr lang="de-DE" sz="1200" dirty="0">
              <a:solidFill>
                <a:srgbClr val="0B163B"/>
              </a:solidFill>
            </a:endParaRPr>
          </a:p>
          <a:p>
            <a:pPr marL="0" indent="0">
              <a:spcBef>
                <a:spcPts val="1000"/>
              </a:spcBef>
              <a:buNone/>
              <a:defRPr sz="1200">
                <a:solidFill>
                  <a:srgbClr val="0B163B"/>
                </a:solidFill>
              </a:defRPr>
            </a:pPr>
            <a:r>
              <a:t>… verbetert de klantrelaties</a:t>
            </a:r>
            <a:endParaRPr lang="de-DE" sz="1200" dirty="0">
              <a:solidFill>
                <a:srgbClr val="0B163B"/>
              </a:solidFill>
            </a:endParaRPr>
          </a:p>
          <a:p>
            <a:pPr marL="0" indent="0">
              <a:spcBef>
                <a:spcPts val="1000"/>
              </a:spcBef>
              <a:buNone/>
              <a:defRPr sz="1200">
                <a:solidFill>
                  <a:srgbClr val="0B163B"/>
                </a:solidFill>
              </a:defRPr>
            </a:pPr>
            <a:r>
              <a:t>… maakt geen fouten en is betrouwbaar</a:t>
            </a:r>
          </a:p>
          <a:p>
            <a:pPr marL="0" indent="0">
              <a:spcBef>
                <a:spcPts val="1000"/>
              </a:spcBef>
              <a:buNone/>
              <a:defRPr sz="1200">
                <a:solidFill>
                  <a:srgbClr val="0B163B"/>
                </a:solidFill>
              </a:defRPr>
            </a:pPr>
            <a:r>
              <a:t>… verhoogt de kwaliteit en bespaart middelen</a:t>
            </a:r>
            <a:endParaRPr lang="de-DE" sz="1200" dirty="0">
              <a:solidFill>
                <a:srgbClr val="0B163B"/>
              </a:solidFill>
            </a:endParaRPr>
          </a:p>
          <a:p>
            <a:pPr marL="0" indent="0">
              <a:spcBef>
                <a:spcPts val="1000"/>
              </a:spcBef>
              <a:buNone/>
              <a:defRPr sz="1200">
                <a:solidFill>
                  <a:srgbClr val="0B163B"/>
                </a:solidFill>
              </a:defRPr>
            </a:pPr>
            <a:r>
              <a:t>… verlicht de werkdruk, creëert ruimte voor creativiteit en verbetert de arbeidsomstandigheden</a:t>
            </a:r>
            <a:endParaRPr lang="de-DE" sz="1200" dirty="0">
              <a:solidFill>
                <a:srgbClr val="0B163B"/>
              </a:solidFill>
            </a:endParaRPr>
          </a:p>
          <a:p>
            <a:pPr marL="0" indent="0">
              <a:spcBef>
                <a:spcPts val="1000"/>
              </a:spcBef>
              <a:buNone/>
              <a:defRPr sz="1200">
                <a:solidFill>
                  <a:srgbClr val="0B163B"/>
                </a:solidFill>
              </a:defRPr>
            </a:pPr>
            <a:r>
              <a:t>…</a:t>
            </a:r>
            <a:endParaRPr lang="de-AT" sz="1200" dirty="0">
              <a:solidFill>
                <a:srgbClr val="0B163B"/>
              </a:solidFill>
            </a:endParaRPr>
          </a:p>
        </p:txBody>
      </p:sp>
      <p:sp>
        <p:nvSpPr>
          <p:cNvPr id="3" name="Titel 2">
            <a:extLst>
              <a:ext uri="{FF2B5EF4-FFF2-40B4-BE49-F238E27FC236}">
                <a16:creationId xmlns:a16="http://schemas.microsoft.com/office/drawing/2014/main" id="{F12A29A5-44B6-46B8-83C4-6DB8868C49AD}"/>
              </a:ext>
            </a:extLst>
          </p:cNvPr>
          <p:cNvSpPr>
            <a:spLocks noGrp="1"/>
          </p:cNvSpPr>
          <p:nvPr>
            <p:ph type="title"/>
          </p:nvPr>
        </p:nvSpPr>
        <p:spPr/>
        <p:txBody>
          <a:bodyPr/>
          <a:lstStyle/>
          <a:p>
            <a:pPr>
              <a:defRPr>
                <a:solidFill>
                  <a:srgbClr val="0B163B"/>
                </a:solidFill>
              </a:defRPr>
            </a:pPr>
            <a:r>
              <a:rPr dirty="0" err="1"/>
              <a:t>Veelgehoorde</a:t>
            </a:r>
            <a:r>
              <a:rPr dirty="0"/>
              <a:t> </a:t>
            </a:r>
            <a:r>
              <a:rPr dirty="0" err="1"/>
              <a:t>verhalen</a:t>
            </a:r>
            <a:r>
              <a:rPr dirty="0"/>
              <a:t> over </a:t>
            </a:r>
            <a:r>
              <a:rPr dirty="0" err="1"/>
              <a:t>kunstmatige</a:t>
            </a:r>
            <a:r>
              <a:rPr dirty="0"/>
              <a:t> </a:t>
            </a:r>
            <a:r>
              <a:rPr dirty="0" err="1"/>
              <a:t>intelligentie</a:t>
            </a:r>
            <a:endParaRPr lang="de-DE" dirty="0">
              <a:solidFill>
                <a:srgbClr val="0B163B"/>
              </a:solidFill>
            </a:endParaRPr>
          </a:p>
        </p:txBody>
      </p:sp>
      <p:sp>
        <p:nvSpPr>
          <p:cNvPr id="5" name="Inhaltsplatzhalter 3">
            <a:extLst>
              <a:ext uri="{FF2B5EF4-FFF2-40B4-BE49-F238E27FC236}">
                <a16:creationId xmlns:a16="http://schemas.microsoft.com/office/drawing/2014/main" id="{89687512-F7F0-4CFC-B481-ECD57181C900}"/>
              </a:ext>
            </a:extLst>
          </p:cNvPr>
          <p:cNvSpPr txBox="1">
            <a:spLocks/>
          </p:cNvSpPr>
          <p:nvPr/>
        </p:nvSpPr>
        <p:spPr>
          <a:xfrm>
            <a:off x="6531840" y="3093783"/>
            <a:ext cx="5009760" cy="2407211"/>
          </a:xfrm>
          <a:prstGeom prst="rect">
            <a:avLst/>
          </a:prstGeom>
        </p:spPr>
        <p:txBody>
          <a:bodyPr/>
          <a:lstStyle>
            <a:lvl1pPr marL="385763" indent="-385763" algn="l" rtl="0" eaLnBrk="1" fontAlgn="base" hangingPunct="1">
              <a:spcBef>
                <a:spcPct val="20000"/>
              </a:spcBef>
              <a:spcAft>
                <a:spcPct val="0"/>
              </a:spcAft>
              <a:buClrTx/>
              <a:buSzPct val="100000"/>
              <a:buFont typeface="Arial"/>
              <a:buChar char="•"/>
              <a:defRPr sz="2000">
                <a:solidFill>
                  <a:schemeClr val="tx1"/>
                </a:solidFill>
                <a:latin typeface="Garet Book"/>
                <a:ea typeface="+mn-ea"/>
                <a:cs typeface="Palatino Linotype" panose="02040502050505030304" pitchFamily="18" charset="0"/>
              </a:defRPr>
            </a:lvl1pPr>
            <a:lvl2pPr marL="952500" indent="-376238" algn="l" rtl="0" eaLnBrk="1" fontAlgn="base" hangingPunct="1">
              <a:spcBef>
                <a:spcPct val="20000"/>
              </a:spcBef>
              <a:spcAft>
                <a:spcPct val="0"/>
              </a:spcAft>
              <a:buClr>
                <a:schemeClr val="tx1"/>
              </a:buClr>
              <a:buSzPct val="100000"/>
              <a:buFont typeface="Courier New" panose="02070309020205020404" pitchFamily="49" charset="0"/>
              <a:buChar char="o"/>
              <a:defRPr sz="1800">
                <a:solidFill>
                  <a:schemeClr val="tx1"/>
                </a:solidFill>
                <a:latin typeface="Garet Book"/>
                <a:ea typeface="+mn-ea"/>
              </a:defRPr>
            </a:lvl2pPr>
            <a:lvl3pPr marL="1257300" indent="-342900" algn="l" rtl="0" eaLnBrk="1" fontAlgn="base" hangingPunct="1">
              <a:spcBef>
                <a:spcPct val="20000"/>
              </a:spcBef>
              <a:spcAft>
                <a:spcPct val="0"/>
              </a:spcAft>
              <a:buClr>
                <a:schemeClr val="tx1"/>
              </a:buClr>
              <a:buFont typeface="Arial"/>
              <a:buChar char="•"/>
              <a:defRPr sz="2000">
                <a:solidFill>
                  <a:schemeClr val="tx1"/>
                </a:solidFill>
                <a:latin typeface="Palatino Linotype" panose="02040502050505030304" pitchFamily="18" charset="0"/>
                <a:ea typeface="+mn-ea"/>
              </a:defRPr>
            </a:lvl3pPr>
            <a:lvl4pPr marL="1676400" indent="-342900" algn="l" rtl="0" eaLnBrk="1" fontAlgn="base" hangingPunct="1">
              <a:spcBef>
                <a:spcPct val="20000"/>
              </a:spcBef>
              <a:spcAft>
                <a:spcPct val="0"/>
              </a:spcAft>
              <a:buClr>
                <a:schemeClr val="tx1"/>
              </a:buClr>
              <a:buFont typeface="Arial"/>
              <a:buChar char="•"/>
              <a:defRPr sz="2000">
                <a:solidFill>
                  <a:schemeClr val="tx1"/>
                </a:solidFill>
                <a:latin typeface="Palatino Linotype" panose="02040502050505030304" pitchFamily="18" charset="0"/>
                <a:ea typeface="+mn-ea"/>
              </a:defRPr>
            </a:lvl4pPr>
            <a:lvl5pPr marL="2327275" indent="-228600" algn="l" rtl="0" eaLnBrk="1" fontAlgn="base" hangingPunct="1">
              <a:spcBef>
                <a:spcPct val="20000"/>
              </a:spcBef>
              <a:spcAft>
                <a:spcPct val="0"/>
              </a:spcAft>
              <a:buClr>
                <a:schemeClr val="tx1"/>
              </a:buClr>
              <a:buFont typeface="Arial"/>
              <a:buChar char="•"/>
              <a:defRPr sz="2000">
                <a:solidFill>
                  <a:schemeClr val="tx1"/>
                </a:solidFill>
                <a:latin typeface="Palatino Linotype" panose="02040502050505030304" pitchFamily="18" charset="0"/>
                <a:ea typeface="+mn-ea"/>
              </a:defRPr>
            </a:lvl5pPr>
            <a:lvl6pPr marL="2784475" indent="-228600" algn="l" rtl="0" eaLnBrk="1" fontAlgn="base" hangingPunct="1">
              <a:spcBef>
                <a:spcPct val="20000"/>
              </a:spcBef>
              <a:spcAft>
                <a:spcPct val="0"/>
              </a:spcAft>
              <a:buChar char="»"/>
              <a:defRPr sz="2400">
                <a:solidFill>
                  <a:srgbClr val="006666"/>
                </a:solidFill>
                <a:latin typeface="+mn-lt"/>
                <a:ea typeface="+mn-ea"/>
              </a:defRPr>
            </a:lvl6pPr>
            <a:lvl7pPr marL="3241675" indent="-228600" algn="l" rtl="0" eaLnBrk="1" fontAlgn="base" hangingPunct="1">
              <a:spcBef>
                <a:spcPct val="20000"/>
              </a:spcBef>
              <a:spcAft>
                <a:spcPct val="0"/>
              </a:spcAft>
              <a:buChar char="»"/>
              <a:defRPr sz="2400">
                <a:solidFill>
                  <a:srgbClr val="006666"/>
                </a:solidFill>
                <a:latin typeface="+mn-lt"/>
                <a:ea typeface="+mn-ea"/>
              </a:defRPr>
            </a:lvl7pPr>
            <a:lvl8pPr marL="3698875" indent="-228600" algn="l" rtl="0" eaLnBrk="1" fontAlgn="base" hangingPunct="1">
              <a:spcBef>
                <a:spcPct val="20000"/>
              </a:spcBef>
              <a:spcAft>
                <a:spcPct val="0"/>
              </a:spcAft>
              <a:buChar char="»"/>
              <a:defRPr sz="2400">
                <a:solidFill>
                  <a:srgbClr val="006666"/>
                </a:solidFill>
                <a:latin typeface="+mn-lt"/>
                <a:ea typeface="+mn-ea"/>
              </a:defRPr>
            </a:lvl8pPr>
            <a:lvl9pPr marL="4156075" indent="-228600" algn="l" rtl="0" eaLnBrk="1" fontAlgn="base" hangingPunct="1">
              <a:spcBef>
                <a:spcPct val="20000"/>
              </a:spcBef>
              <a:spcAft>
                <a:spcPct val="0"/>
              </a:spcAft>
              <a:buChar char="»"/>
              <a:defRPr sz="2400">
                <a:solidFill>
                  <a:srgbClr val="006666"/>
                </a:solidFill>
                <a:latin typeface="+mn-lt"/>
                <a:ea typeface="+mn-ea"/>
              </a:defRPr>
            </a:lvl9pPr>
          </a:lstStyle>
          <a:p>
            <a:pPr marL="0" lvl="0" indent="0" algn="r">
              <a:spcBef>
                <a:spcPts val="1000"/>
              </a:spcBef>
              <a:buNone/>
              <a:defRPr sz="1200">
                <a:solidFill>
                  <a:srgbClr val="0B163B"/>
                </a:solidFill>
              </a:defRPr>
            </a:pPr>
            <a:r>
              <a:t>… vormt een bedreiging voor banen</a:t>
            </a:r>
            <a:endParaRPr lang="de-AT" sz="1200" dirty="0">
              <a:solidFill>
                <a:srgbClr val="0B163B"/>
              </a:solidFill>
            </a:endParaRPr>
          </a:p>
          <a:p>
            <a:pPr marL="0" lvl="0" indent="0" algn="r">
              <a:spcBef>
                <a:spcPts val="1000"/>
              </a:spcBef>
              <a:buNone/>
              <a:defRPr sz="1200">
                <a:solidFill>
                  <a:srgbClr val="0B163B"/>
                </a:solidFill>
              </a:defRPr>
            </a:pPr>
            <a:r>
              <a:t>… versterkt discriminatie</a:t>
            </a:r>
            <a:endParaRPr lang="de-AT" sz="1200" dirty="0">
              <a:solidFill>
                <a:srgbClr val="0B163B"/>
              </a:solidFill>
            </a:endParaRPr>
          </a:p>
          <a:p>
            <a:pPr marL="0" lvl="0" indent="0" algn="r">
              <a:spcBef>
                <a:spcPts val="1000"/>
              </a:spcBef>
              <a:buNone/>
              <a:defRPr sz="1200">
                <a:solidFill>
                  <a:srgbClr val="0B163B"/>
                </a:solidFill>
              </a:defRPr>
            </a:pPr>
            <a:r>
              <a:t>… vormt een bedreiging voor de privacy</a:t>
            </a:r>
            <a:endParaRPr lang="de-AT" sz="1200" dirty="0">
              <a:solidFill>
                <a:srgbClr val="0B163B"/>
              </a:solidFill>
            </a:endParaRPr>
          </a:p>
          <a:p>
            <a:pPr marL="0" lvl="0" indent="0" algn="r">
              <a:spcBef>
                <a:spcPts val="1000"/>
              </a:spcBef>
              <a:buNone/>
              <a:defRPr sz="1200">
                <a:solidFill>
                  <a:srgbClr val="0B163B"/>
                </a:solidFill>
              </a:defRPr>
            </a:pPr>
            <a:r>
              <a:t>… is een beveiligingsnachtmerrie</a:t>
            </a:r>
          </a:p>
          <a:p>
            <a:pPr marL="0" lvl="0" indent="0" algn="r">
              <a:spcBef>
                <a:spcPts val="1000"/>
              </a:spcBef>
              <a:buNone/>
              <a:defRPr sz="1200">
                <a:solidFill>
                  <a:srgbClr val="0B163B"/>
                </a:solidFill>
              </a:defRPr>
            </a:pPr>
            <a:r>
              <a:t>… beperkt de vrijheid en autonomie</a:t>
            </a:r>
            <a:endParaRPr lang="de-AT" sz="1200" dirty="0">
              <a:solidFill>
                <a:srgbClr val="0B163B"/>
              </a:solidFill>
            </a:endParaRPr>
          </a:p>
          <a:p>
            <a:pPr marL="0" lvl="0" indent="0" algn="r">
              <a:spcBef>
                <a:spcPts val="1000"/>
              </a:spcBef>
              <a:buNone/>
              <a:defRPr sz="1200">
                <a:solidFill>
                  <a:srgbClr val="0B163B"/>
                </a:solidFill>
              </a:defRPr>
            </a:pPr>
            <a:r>
              <a:t>… verergert de uitbuiting van werknemers en </a:t>
            </a:r>
            <a:br>
              <a:rPr lang="en-GB" sz="1200" dirty="0">
                <a:solidFill>
                  <a:srgbClr val="0B163B"/>
                </a:solidFill>
              </a:rPr>
            </a:br>
            <a:r>
              <a:t>leidt tot ontmenselijking</a:t>
            </a:r>
            <a:endParaRPr lang="en-GB" sz="1200" dirty="0">
              <a:solidFill>
                <a:srgbClr val="0B163B"/>
              </a:solidFill>
            </a:endParaRPr>
          </a:p>
          <a:p>
            <a:pPr marL="0" lvl="0" indent="0" algn="r">
              <a:spcBef>
                <a:spcPts val="1000"/>
              </a:spcBef>
              <a:buNone/>
              <a:defRPr sz="1200">
                <a:solidFill>
                  <a:srgbClr val="0B163B"/>
                </a:solidFill>
              </a:defRPr>
            </a:pPr>
            <a:r>
              <a:t>…</a:t>
            </a:r>
            <a:endParaRPr lang="de-AT" sz="1200" dirty="0">
              <a:solidFill>
                <a:srgbClr val="0B163B"/>
              </a:solidFill>
            </a:endParaRPr>
          </a:p>
        </p:txBody>
      </p:sp>
      <p:sp>
        <p:nvSpPr>
          <p:cNvPr id="8" name="Rechteck 7">
            <a:extLst>
              <a:ext uri="{FF2B5EF4-FFF2-40B4-BE49-F238E27FC236}">
                <a16:creationId xmlns:a16="http://schemas.microsoft.com/office/drawing/2014/main" id="{65D4BB2A-9D54-428E-ABAD-C68A94BD35D6}"/>
              </a:ext>
            </a:extLst>
          </p:cNvPr>
          <p:cNvSpPr/>
          <p:nvPr/>
        </p:nvSpPr>
        <p:spPr>
          <a:xfrm>
            <a:off x="1886422" y="5386961"/>
            <a:ext cx="8660116" cy="1149033"/>
          </a:xfrm>
          <a:prstGeom prst="rect">
            <a:avLst/>
          </a:prstGeom>
        </p:spPr>
        <p:txBody>
          <a:bodyPr wrap="square">
            <a:spAutoFit/>
          </a:bodyPr>
          <a:lstStyle/>
          <a:p>
            <a:pPr algn="just">
              <a:spcBef>
                <a:spcPts val="1000"/>
              </a:spcBef>
              <a:defRPr sz="1600">
                <a:solidFill>
                  <a:srgbClr val="0B163B"/>
                </a:solidFill>
                <a:highlight>
                  <a:srgbClr val="F4EEFE"/>
                </a:highlight>
                <a:latin typeface="Garet Book"/>
              </a:defRPr>
            </a:pPr>
            <a:r>
              <a:rPr dirty="0" err="1"/>
              <a:t>Misleidende</a:t>
            </a:r>
            <a:r>
              <a:rPr dirty="0"/>
              <a:t> </a:t>
            </a:r>
            <a:r>
              <a:rPr dirty="0" err="1"/>
              <a:t>verhalen</a:t>
            </a:r>
            <a:r>
              <a:rPr dirty="0"/>
              <a:t> </a:t>
            </a:r>
            <a:r>
              <a:rPr dirty="0" err="1"/>
              <a:t>en</a:t>
            </a:r>
            <a:r>
              <a:rPr dirty="0"/>
              <a:t> </a:t>
            </a:r>
            <a:r>
              <a:rPr dirty="0" err="1"/>
              <a:t>veronderstellingen</a:t>
            </a:r>
            <a:r>
              <a:rPr dirty="0"/>
              <a:t> over AI </a:t>
            </a:r>
            <a:r>
              <a:rPr dirty="0" err="1"/>
              <a:t>als</a:t>
            </a:r>
            <a:r>
              <a:rPr dirty="0"/>
              <a:t> </a:t>
            </a:r>
            <a:r>
              <a:rPr dirty="0" err="1"/>
              <a:t>superieure</a:t>
            </a:r>
            <a:r>
              <a:rPr dirty="0"/>
              <a:t> </a:t>
            </a:r>
            <a:r>
              <a:rPr dirty="0" err="1"/>
              <a:t>technologie</a:t>
            </a:r>
            <a:endParaRPr lang="de-DE" sz="1600" dirty="0">
              <a:solidFill>
                <a:srgbClr val="0B163B"/>
              </a:solidFill>
              <a:highlight>
                <a:srgbClr val="F4EEFE"/>
              </a:highlight>
              <a:latin typeface="Garet Book"/>
            </a:endParaRPr>
          </a:p>
          <a:p>
            <a:pPr marL="285750" indent="-285750" algn="just">
              <a:spcBef>
                <a:spcPts val="1000"/>
              </a:spcBef>
              <a:buFont typeface="Arial" panose="020B0604020202020204" pitchFamily="34" charset="0"/>
              <a:buChar char="•"/>
              <a:defRPr sz="1200">
                <a:solidFill>
                  <a:srgbClr val="0B163B"/>
                </a:solidFill>
                <a:latin typeface="Garet Book"/>
              </a:defRPr>
            </a:pPr>
            <a:r>
              <a:rPr dirty="0" err="1"/>
              <a:t>wekken</a:t>
            </a:r>
            <a:r>
              <a:rPr dirty="0"/>
              <a:t> </a:t>
            </a:r>
            <a:r>
              <a:rPr dirty="0" err="1"/>
              <a:t>hoge</a:t>
            </a:r>
            <a:r>
              <a:rPr dirty="0"/>
              <a:t> </a:t>
            </a:r>
            <a:r>
              <a:rPr dirty="0" err="1"/>
              <a:t>verwachtingen</a:t>
            </a:r>
            <a:r>
              <a:rPr dirty="0"/>
              <a:t> </a:t>
            </a:r>
            <a:r>
              <a:rPr dirty="0" err="1"/>
              <a:t>en</a:t>
            </a:r>
            <a:r>
              <a:rPr dirty="0"/>
              <a:t> </a:t>
            </a:r>
            <a:r>
              <a:rPr dirty="0" err="1"/>
              <a:t>angsten</a:t>
            </a:r>
            <a:r>
              <a:rPr dirty="0"/>
              <a:t> </a:t>
            </a:r>
            <a:r>
              <a:rPr dirty="0" err="1"/>
              <a:t>en</a:t>
            </a:r>
            <a:r>
              <a:rPr dirty="0"/>
              <a:t> </a:t>
            </a:r>
            <a:r>
              <a:rPr dirty="0" err="1"/>
              <a:t>versterken</a:t>
            </a:r>
            <a:r>
              <a:rPr dirty="0"/>
              <a:t> de </a:t>
            </a:r>
            <a:r>
              <a:rPr dirty="0" err="1"/>
              <a:t>polarisatie</a:t>
            </a:r>
            <a:r>
              <a:rPr dirty="0"/>
              <a:t> in het </a:t>
            </a:r>
            <a:r>
              <a:rPr dirty="0" err="1"/>
              <a:t>publieke</a:t>
            </a:r>
            <a:r>
              <a:rPr dirty="0"/>
              <a:t> </a:t>
            </a:r>
            <a:r>
              <a:rPr dirty="0" err="1"/>
              <a:t>debat</a:t>
            </a:r>
            <a:endParaRPr lang="de-DE" sz="1200" dirty="0">
              <a:solidFill>
                <a:srgbClr val="0B163B"/>
              </a:solidFill>
              <a:latin typeface="Garet Book"/>
            </a:endParaRPr>
          </a:p>
          <a:p>
            <a:pPr marL="285750" indent="-285750" algn="just">
              <a:spcBef>
                <a:spcPts val="1000"/>
              </a:spcBef>
              <a:buFont typeface="Arial" panose="020B0604020202020204" pitchFamily="34" charset="0"/>
              <a:buChar char="•"/>
              <a:defRPr sz="1200">
                <a:solidFill>
                  <a:srgbClr val="0B163B"/>
                </a:solidFill>
                <a:latin typeface="Garet Book"/>
                <a:sym typeface="Wingdings" panose="05000000000000000000" pitchFamily="2" charset="2"/>
              </a:defRPr>
            </a:pPr>
            <a:r>
              <a:rPr dirty="0" err="1"/>
              <a:t>belemmeren</a:t>
            </a:r>
            <a:r>
              <a:rPr dirty="0"/>
              <a:t> </a:t>
            </a:r>
            <a:r>
              <a:rPr dirty="0" err="1"/>
              <a:t>een</a:t>
            </a:r>
            <a:r>
              <a:rPr dirty="0"/>
              <a:t> </a:t>
            </a:r>
            <a:r>
              <a:rPr dirty="0" err="1"/>
              <a:t>realistische</a:t>
            </a:r>
            <a:r>
              <a:rPr dirty="0"/>
              <a:t> </a:t>
            </a:r>
            <a:r>
              <a:rPr dirty="0" err="1"/>
              <a:t>kijk</a:t>
            </a:r>
            <a:r>
              <a:rPr dirty="0"/>
              <a:t> op </a:t>
            </a:r>
            <a:r>
              <a:rPr dirty="0" err="1"/>
              <a:t>en</a:t>
            </a:r>
            <a:r>
              <a:rPr dirty="0"/>
              <a:t> </a:t>
            </a:r>
            <a:r>
              <a:rPr dirty="0" err="1"/>
              <a:t>een</a:t>
            </a:r>
            <a:r>
              <a:rPr dirty="0"/>
              <a:t> </a:t>
            </a:r>
            <a:r>
              <a:rPr dirty="0" err="1"/>
              <a:t>weloverwogen</a:t>
            </a:r>
            <a:r>
              <a:rPr dirty="0"/>
              <a:t> </a:t>
            </a:r>
            <a:r>
              <a:rPr dirty="0" err="1"/>
              <a:t>gebruik</a:t>
            </a:r>
            <a:r>
              <a:rPr dirty="0"/>
              <a:t> van op AI </a:t>
            </a:r>
            <a:r>
              <a:rPr dirty="0" err="1"/>
              <a:t>gebaseerde</a:t>
            </a:r>
            <a:r>
              <a:rPr dirty="0"/>
              <a:t> </a:t>
            </a:r>
            <a:r>
              <a:rPr dirty="0" err="1"/>
              <a:t>technologieën</a:t>
            </a:r>
            <a:endParaRPr lang="de-DE" sz="1100" dirty="0">
              <a:solidFill>
                <a:srgbClr val="0B163B"/>
              </a:solidFill>
              <a:latin typeface="Garet Book"/>
            </a:endParaRPr>
          </a:p>
        </p:txBody>
      </p:sp>
      <p:sp>
        <p:nvSpPr>
          <p:cNvPr id="10" name="Inhaltsplatzhalter 2">
            <a:extLst>
              <a:ext uri="{FF2B5EF4-FFF2-40B4-BE49-F238E27FC236}">
                <a16:creationId xmlns:a16="http://schemas.microsoft.com/office/drawing/2014/main" id="{9CBB4EEE-CC84-4B27-B8A1-56FEF5A27431}"/>
              </a:ext>
            </a:extLst>
          </p:cNvPr>
          <p:cNvSpPr/>
          <p:nvPr/>
        </p:nvSpPr>
        <p:spPr>
          <a:xfrm>
            <a:off x="457200" y="2580135"/>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algn="ctr" defTabSz="914400">
              <a:lnSpc>
                <a:spcPct val="100000"/>
              </a:lnSpc>
              <a:spcBef>
                <a:spcPts val="1001"/>
              </a:spcBef>
              <a:tabLst>
                <a:tab pos="0" algn="l"/>
              </a:tabLst>
              <a:defRPr sz="2200">
                <a:solidFill>
                  <a:srgbClr val="0B163B"/>
                </a:solidFill>
                <a:latin typeface="+mj-lt"/>
              </a:defRPr>
            </a:pPr>
            <a:r>
              <a:t>AI …</a:t>
            </a:r>
            <a:endParaRPr lang="nl-BE" sz="2200" b="0" u="none" strike="noStrike" dirty="0">
              <a:solidFill>
                <a:srgbClr val="0B163B"/>
              </a:solidFill>
              <a:effectLst/>
              <a:uFillTx/>
              <a:latin typeface="+mj-lt"/>
            </a:endParaRPr>
          </a:p>
        </p:txBody>
      </p:sp>
      <p:sp>
        <p:nvSpPr>
          <p:cNvPr id="11" name="Inhaltsplatzhalter 2">
            <a:extLst>
              <a:ext uri="{FF2B5EF4-FFF2-40B4-BE49-F238E27FC236}">
                <a16:creationId xmlns:a16="http://schemas.microsoft.com/office/drawing/2014/main" id="{41CAECB8-FB94-4F1D-A445-425636EAE155}"/>
              </a:ext>
            </a:extLst>
          </p:cNvPr>
          <p:cNvSpPr/>
          <p:nvPr/>
        </p:nvSpPr>
        <p:spPr>
          <a:xfrm>
            <a:off x="457200" y="3666427"/>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algn="ctr" defTabSz="914400">
              <a:lnSpc>
                <a:spcPct val="100000"/>
              </a:lnSpc>
              <a:spcBef>
                <a:spcPts val="1001"/>
              </a:spcBef>
              <a:tabLst>
                <a:tab pos="0" algn="l"/>
              </a:tabLst>
              <a:defRPr sz="1800">
                <a:solidFill>
                  <a:srgbClr val="0B163B"/>
                </a:solidFill>
                <a:latin typeface="Garet Heavy" pitchFamily="2" charset="0"/>
              </a:defRPr>
            </a:pPr>
            <a:r>
              <a:t>versus</a:t>
            </a:r>
            <a:endParaRPr lang="nl-BE" sz="1800" b="0" u="none" strike="noStrike" dirty="0">
              <a:solidFill>
                <a:srgbClr val="0B163B"/>
              </a:solidFill>
              <a:effectLst/>
              <a:uFillTx/>
              <a:latin typeface="Garet Heavy" pitchFamily="2" charset="0"/>
            </a:endParaRPr>
          </a:p>
        </p:txBody>
      </p:sp>
      <p:sp>
        <p:nvSpPr>
          <p:cNvPr id="12" name="Inhaltsplatzhalter 2">
            <a:extLst>
              <a:ext uri="{FF2B5EF4-FFF2-40B4-BE49-F238E27FC236}">
                <a16:creationId xmlns:a16="http://schemas.microsoft.com/office/drawing/2014/main" id="{3F8935A3-17C3-4C3B-941B-567451F493BE}"/>
              </a:ext>
            </a:extLst>
          </p:cNvPr>
          <p:cNvSpPr/>
          <p:nvPr/>
        </p:nvSpPr>
        <p:spPr>
          <a:xfrm>
            <a:off x="457200" y="2580135"/>
            <a:ext cx="513024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algn="just" defTabSz="914400">
              <a:lnSpc>
                <a:spcPct val="100000"/>
              </a:lnSpc>
              <a:spcBef>
                <a:spcPts val="1001"/>
              </a:spcBef>
              <a:tabLst>
                <a:tab pos="0" algn="l"/>
              </a:tabLst>
              <a:defRPr sz="1800">
                <a:solidFill>
                  <a:srgbClr val="0B163B"/>
                </a:solidFill>
                <a:latin typeface="Garet Heavy" pitchFamily="2" charset="0"/>
              </a:defRPr>
            </a:pPr>
            <a:r>
              <a:t>Scenario met de vriendelijke tovenaar</a:t>
            </a:r>
          </a:p>
        </p:txBody>
      </p:sp>
      <p:sp>
        <p:nvSpPr>
          <p:cNvPr id="14" name="Rechteck 13">
            <a:extLst>
              <a:ext uri="{FF2B5EF4-FFF2-40B4-BE49-F238E27FC236}">
                <a16:creationId xmlns:a16="http://schemas.microsoft.com/office/drawing/2014/main" id="{EA5BCA4C-DDE6-4F59-BD5B-A2CF11845783}"/>
              </a:ext>
            </a:extLst>
          </p:cNvPr>
          <p:cNvSpPr/>
          <p:nvPr/>
        </p:nvSpPr>
        <p:spPr>
          <a:xfrm>
            <a:off x="1924516" y="1742501"/>
            <a:ext cx="8342967" cy="369332"/>
          </a:xfrm>
          <a:prstGeom prst="rect">
            <a:avLst/>
          </a:prstGeom>
        </p:spPr>
        <p:txBody>
          <a:bodyPr wrap="square">
            <a:spAutoFit/>
          </a:bodyPr>
          <a:lstStyle/>
          <a:p>
            <a:pPr algn="ctr">
              <a:defRPr sz="1800" b="1">
                <a:solidFill>
                  <a:srgbClr val="0B163B"/>
                </a:solidFill>
                <a:latin typeface="Garet Book"/>
              </a:defRPr>
            </a:pPr>
            <a:r>
              <a:rPr dirty="0" err="1"/>
              <a:t>Twijfelachtig</a:t>
            </a:r>
            <a:r>
              <a:rPr dirty="0"/>
              <a:t> </a:t>
            </a:r>
            <a:r>
              <a:rPr dirty="0" err="1"/>
              <a:t>metaverhaal</a:t>
            </a:r>
            <a:r>
              <a:rPr dirty="0"/>
              <a:t> </a:t>
            </a:r>
            <a:r>
              <a:rPr dirty="0" err="1"/>
              <a:t>aan</a:t>
            </a:r>
            <a:r>
              <a:rPr dirty="0"/>
              <a:t> </a:t>
            </a:r>
            <a:r>
              <a:rPr dirty="0" err="1"/>
              <a:t>beide</a:t>
            </a:r>
            <a:r>
              <a:rPr dirty="0"/>
              <a:t> </a:t>
            </a:r>
            <a:r>
              <a:rPr dirty="0" err="1"/>
              <a:t>kanten</a:t>
            </a:r>
            <a:r>
              <a:rPr dirty="0"/>
              <a:t>:</a:t>
            </a:r>
          </a:p>
        </p:txBody>
      </p:sp>
      <p:sp>
        <p:nvSpPr>
          <p:cNvPr id="15" name="Rechteck 14">
            <a:extLst>
              <a:ext uri="{FF2B5EF4-FFF2-40B4-BE49-F238E27FC236}">
                <a16:creationId xmlns:a16="http://schemas.microsoft.com/office/drawing/2014/main" id="{DB979A55-88AE-4DB9-AB52-9248A46F4204}"/>
              </a:ext>
            </a:extLst>
          </p:cNvPr>
          <p:cNvSpPr/>
          <p:nvPr/>
        </p:nvSpPr>
        <p:spPr>
          <a:xfrm>
            <a:off x="1924516" y="2188167"/>
            <a:ext cx="8342967" cy="338554"/>
          </a:xfrm>
          <a:prstGeom prst="rect">
            <a:avLst/>
          </a:prstGeom>
        </p:spPr>
        <p:txBody>
          <a:bodyPr wrap="square">
            <a:spAutoFit/>
          </a:bodyPr>
          <a:lstStyle/>
          <a:p>
            <a:pPr algn="ctr">
              <a:defRPr sz="1600">
                <a:solidFill>
                  <a:srgbClr val="0B163B"/>
                </a:solidFill>
                <a:highlight>
                  <a:srgbClr val="F4EEFE"/>
                </a:highlight>
                <a:latin typeface="Garet Book"/>
              </a:defRPr>
            </a:pPr>
            <a:r>
              <a:t>AI is superieur aan mensen (?!) … </a:t>
            </a:r>
          </a:p>
        </p:txBody>
      </p:sp>
      <p:sp>
        <p:nvSpPr>
          <p:cNvPr id="13" name="Inhaltsplatzhalter 2">
            <a:extLst>
              <a:ext uri="{FF2B5EF4-FFF2-40B4-BE49-F238E27FC236}">
                <a16:creationId xmlns:a16="http://schemas.microsoft.com/office/drawing/2014/main" id="{01E0D884-07EA-4D2B-8557-9DD18952F1CA}"/>
              </a:ext>
            </a:extLst>
          </p:cNvPr>
          <p:cNvSpPr/>
          <p:nvPr/>
        </p:nvSpPr>
        <p:spPr>
          <a:xfrm>
            <a:off x="6411360" y="2580135"/>
            <a:ext cx="513024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algn="r" defTabSz="914400">
              <a:lnSpc>
                <a:spcPct val="100000"/>
              </a:lnSpc>
              <a:spcBef>
                <a:spcPts val="1001"/>
              </a:spcBef>
              <a:tabLst>
                <a:tab pos="0" algn="l"/>
              </a:tabLst>
              <a:defRPr sz="1800">
                <a:solidFill>
                  <a:srgbClr val="0B163B"/>
                </a:solidFill>
                <a:latin typeface="Garet Heavy" pitchFamily="2" charset="0"/>
              </a:defRPr>
            </a:pPr>
            <a:r>
              <a:t>Scenario met de Terminator</a:t>
            </a:r>
          </a:p>
        </p:txBody>
      </p:sp>
    </p:spTree>
    <p:extLst>
      <p:ext uri="{BB962C8B-B14F-4D97-AF65-F5344CB8AC3E}">
        <p14:creationId xmlns:p14="http://schemas.microsoft.com/office/powerpoint/2010/main" val="195289860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P spid="12" grpId="0"/>
      <p:bldP spid="14" grpId="0"/>
      <p:bldP spid="15" grpId="0"/>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5DFB29E6-647A-4611-B7BE-140181134415}"/>
              </a:ext>
            </a:extLst>
          </p:cNvPr>
          <p:cNvSpPr>
            <a:spLocks noGrp="1"/>
          </p:cNvSpPr>
          <p:nvPr>
            <p:ph type="title"/>
          </p:nvPr>
        </p:nvSpPr>
        <p:spPr>
          <a:xfrm>
            <a:off x="457200" y="795600"/>
            <a:ext cx="4217928" cy="1077162"/>
          </a:xfrm>
        </p:spPr>
        <p:txBody>
          <a:bodyPr/>
          <a:lstStyle/>
          <a:p>
            <a:pPr>
              <a:defRPr>
                <a:solidFill>
                  <a:srgbClr val="0B163B"/>
                </a:solidFill>
              </a:defRPr>
            </a:pPr>
            <a:r>
              <a:rPr dirty="0" err="1"/>
              <a:t>Groepsdiscussie</a:t>
            </a:r>
            <a:endParaRPr lang="de-DE" dirty="0">
              <a:solidFill>
                <a:srgbClr val="0B163B"/>
              </a:solidFill>
            </a:endParaRPr>
          </a:p>
        </p:txBody>
      </p:sp>
      <p:sp>
        <p:nvSpPr>
          <p:cNvPr id="2" name="Textplatzhalter 1">
            <a:extLst>
              <a:ext uri="{FF2B5EF4-FFF2-40B4-BE49-F238E27FC236}">
                <a16:creationId xmlns:a16="http://schemas.microsoft.com/office/drawing/2014/main" id="{19161697-5E4F-4815-A214-AA8FF28EFC63}"/>
              </a:ext>
            </a:extLst>
          </p:cNvPr>
          <p:cNvSpPr>
            <a:spLocks noGrp="1"/>
          </p:cNvSpPr>
          <p:nvPr>
            <p:ph type="body" idx="1"/>
          </p:nvPr>
        </p:nvSpPr>
        <p:spPr>
          <a:xfrm>
            <a:off x="457200" y="1781942"/>
            <a:ext cx="3688080" cy="4401205"/>
          </a:xfrm>
        </p:spPr>
        <p:txBody>
          <a:bodyPr/>
          <a:lstStyle/>
          <a:p>
            <a:pPr>
              <a:defRPr sz="4400" b="1">
                <a:solidFill>
                  <a:srgbClr val="0B163B"/>
                </a:solidFill>
                <a:latin typeface="+mn-lt"/>
              </a:defRPr>
            </a:pPr>
            <a:r>
              <a:rPr sz="4000" dirty="0" err="1"/>
              <a:t>Nadenken</a:t>
            </a:r>
            <a:r>
              <a:rPr sz="4000" dirty="0"/>
              <a:t> </a:t>
            </a:r>
            <a:r>
              <a:rPr sz="4000" dirty="0" err="1"/>
              <a:t>over</a:t>
            </a:r>
            <a:r>
              <a:rPr sz="4000" dirty="0"/>
              <a:t> </a:t>
            </a:r>
            <a:r>
              <a:rPr sz="4000" dirty="0" err="1"/>
              <a:t>veelvoorkomende</a:t>
            </a:r>
            <a:r>
              <a:rPr sz="4000" dirty="0"/>
              <a:t> </a:t>
            </a:r>
            <a:r>
              <a:rPr sz="4000" dirty="0" err="1"/>
              <a:t>verhalen</a:t>
            </a:r>
            <a:r>
              <a:rPr sz="4000" dirty="0"/>
              <a:t> en </a:t>
            </a:r>
            <a:r>
              <a:rPr sz="4000" dirty="0" err="1"/>
              <a:t>beweringen</a:t>
            </a:r>
            <a:r>
              <a:rPr sz="4000" dirty="0"/>
              <a:t> </a:t>
            </a:r>
            <a:r>
              <a:rPr sz="4000" dirty="0" err="1"/>
              <a:t>over</a:t>
            </a:r>
            <a:r>
              <a:rPr sz="4000" dirty="0"/>
              <a:t> AI</a:t>
            </a:r>
            <a:endParaRPr lang="de-DE" sz="4000" b="1" dirty="0">
              <a:solidFill>
                <a:srgbClr val="0B163B"/>
              </a:solidFill>
              <a:latin typeface="+mn-lt"/>
            </a:endParaRPr>
          </a:p>
        </p:txBody>
      </p:sp>
      <p:sp>
        <p:nvSpPr>
          <p:cNvPr id="4" name="Inhaltsplatzhalter 2">
            <a:extLst>
              <a:ext uri="{FF2B5EF4-FFF2-40B4-BE49-F238E27FC236}">
                <a16:creationId xmlns:a16="http://schemas.microsoft.com/office/drawing/2014/main" id="{4E69303C-A562-437C-BF83-8EBE1E08A4EE}"/>
              </a:ext>
            </a:extLst>
          </p:cNvPr>
          <p:cNvSpPr/>
          <p:nvPr/>
        </p:nvSpPr>
        <p:spPr>
          <a:xfrm>
            <a:off x="4561200" y="2030400"/>
            <a:ext cx="7173600" cy="3904291"/>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spcBef>
                <a:spcPts val="1001"/>
              </a:spcBef>
              <a:tabLst>
                <a:tab pos="0" algn="l"/>
              </a:tabLst>
              <a:defRPr sz="2000" b="1">
                <a:solidFill>
                  <a:srgbClr val="0B163B"/>
                </a:solidFill>
                <a:effectLst/>
                <a:uFillTx/>
              </a:defRPr>
            </a:pPr>
            <a:r>
              <a:rPr>
                <a:latin typeface="+mj-lt"/>
              </a:rPr>
              <a:t>Aanpak</a:t>
            </a:r>
            <a:r>
              <a:rPr>
                <a:latin typeface="Garet Book"/>
              </a:rPr>
              <a:t>:</a:t>
            </a:r>
            <a:endParaRPr lang="nl-BE" sz="2000" b="0" u="none" strike="noStrike" dirty="0">
              <a:solidFill>
                <a:srgbClr val="0B163B"/>
              </a:solidFill>
              <a:effectLst/>
              <a:uFillTx/>
              <a:latin typeface="Arial"/>
            </a:endParaRPr>
          </a:p>
          <a:p>
            <a:pPr marL="228600" indent="-228600" defTabSz="914400">
              <a:spcBef>
                <a:spcPts val="1001"/>
              </a:spcBef>
              <a:buClr>
                <a:srgbClr val="0B163B"/>
              </a:buClr>
              <a:buFont typeface="Arial"/>
              <a:buChar char="•"/>
              <a:tabLst>
                <a:tab pos="0" algn="l"/>
              </a:tabLst>
              <a:defRPr sz="1400" u="sng">
                <a:solidFill>
                  <a:srgbClr val="0B163B"/>
                </a:solidFill>
                <a:effectLst/>
                <a:uFillTx/>
                <a:latin typeface="Garet Book"/>
              </a:defRPr>
            </a:pPr>
            <a:r>
              <a:t>Discussie: 10–15 min.</a:t>
            </a:r>
          </a:p>
          <a:p>
            <a:pPr defTabSz="914400">
              <a:spcBef>
                <a:spcPts val="1001"/>
              </a:spcBef>
              <a:buClr>
                <a:srgbClr val="0B163B"/>
              </a:buClr>
              <a:tabLst>
                <a:tab pos="0" algn="l"/>
              </a:tabLst>
            </a:pPr>
            <a:endParaRPr lang="de-DE" sz="1400" u="sng" dirty="0">
              <a:solidFill>
                <a:srgbClr val="0B163B"/>
              </a:solidFill>
              <a:latin typeface="Garet Book"/>
            </a:endParaRPr>
          </a:p>
          <a:p>
            <a:pPr defTabSz="914400">
              <a:spcBef>
                <a:spcPts val="1001"/>
              </a:spcBef>
              <a:buClr>
                <a:srgbClr val="0B163B"/>
              </a:buClr>
              <a:tabLst>
                <a:tab pos="0" algn="l"/>
              </a:tabLst>
              <a:defRPr sz="1400" b="1">
                <a:solidFill>
                  <a:srgbClr val="0B163B"/>
                </a:solidFill>
                <a:effectLst/>
                <a:uFillTx/>
                <a:latin typeface="Garet Book"/>
              </a:defRPr>
            </a:pPr>
            <a:r>
              <a:t>Mogelijke vragen:</a:t>
            </a:r>
          </a:p>
          <a:p>
            <a:pPr marL="285750" indent="-285750" defTabSz="914400">
              <a:spcBef>
                <a:spcPts val="1001"/>
              </a:spcBef>
              <a:buClr>
                <a:srgbClr val="0B163B"/>
              </a:buClr>
              <a:buFont typeface="Arial" panose="020B0604020202020204" pitchFamily="34" charset="0"/>
              <a:buChar char="•"/>
              <a:tabLst>
                <a:tab pos="0" algn="l"/>
              </a:tabLst>
              <a:defRPr sz="1400">
                <a:solidFill>
                  <a:srgbClr val="0B163B"/>
                </a:solidFill>
                <a:effectLst/>
                <a:uFillTx/>
                <a:latin typeface="Garet Book"/>
              </a:defRPr>
            </a:pPr>
            <a:r>
              <a:t>Hoe realistisch en aannemelijk zijn die verhalen? </a:t>
            </a:r>
          </a:p>
          <a:p>
            <a:pPr marL="285750" indent="-285750" defTabSz="914400">
              <a:spcBef>
                <a:spcPts val="1001"/>
              </a:spcBef>
              <a:buClr>
                <a:srgbClr val="0B163B"/>
              </a:buClr>
              <a:buFont typeface="Arial" panose="020B0604020202020204" pitchFamily="34" charset="0"/>
              <a:buChar char="•"/>
              <a:tabLst>
                <a:tab pos="0" algn="l"/>
              </a:tabLst>
              <a:defRPr sz="1400">
                <a:solidFill>
                  <a:srgbClr val="0B163B"/>
                </a:solidFill>
                <a:effectLst/>
                <a:uFillTx/>
                <a:latin typeface="Garet Book"/>
              </a:defRPr>
            </a:pPr>
            <a:r>
              <a:t>Zijn er praktische voorbeelden die deze verhalen ondersteunen</a:t>
            </a:r>
            <a:br>
              <a:rPr lang="en-US" sz="1400" b="0" strike="noStrike" dirty="0">
                <a:solidFill>
                  <a:srgbClr val="0B163B"/>
                </a:solidFill>
                <a:effectLst/>
                <a:uFillTx/>
                <a:latin typeface="Garet Book"/>
              </a:rPr>
            </a:br>
            <a:r>
              <a:t>of zijn het onbewezen beweringen? </a:t>
            </a:r>
          </a:p>
          <a:p>
            <a:pPr marL="285750" indent="-285750" defTabSz="914400">
              <a:spcBef>
                <a:spcPts val="1001"/>
              </a:spcBef>
              <a:buClr>
                <a:srgbClr val="0B163B"/>
              </a:buClr>
              <a:buFont typeface="Arial" panose="020B0604020202020204" pitchFamily="34" charset="0"/>
              <a:buChar char="•"/>
              <a:tabLst>
                <a:tab pos="0" algn="l"/>
              </a:tabLst>
              <a:defRPr sz="1400">
                <a:solidFill>
                  <a:srgbClr val="0B163B"/>
                </a:solidFill>
                <a:effectLst/>
                <a:uFillTx/>
                <a:latin typeface="Garet Book"/>
              </a:defRPr>
            </a:pPr>
            <a:r>
              <a:t>Wat is in de praktijk het verschil tussen verhalen en gevolgen?</a:t>
            </a:r>
          </a:p>
          <a:p>
            <a:pPr marL="285750" indent="-285750" defTabSz="914400">
              <a:spcBef>
                <a:spcPts val="1001"/>
              </a:spcBef>
              <a:buClr>
                <a:srgbClr val="0B163B"/>
              </a:buClr>
              <a:buFont typeface="Arial" panose="020B0604020202020204" pitchFamily="34" charset="0"/>
              <a:buChar char="•"/>
              <a:tabLst>
                <a:tab pos="0" algn="l"/>
              </a:tabLst>
              <a:defRPr sz="1400">
                <a:solidFill>
                  <a:srgbClr val="0B163B"/>
                </a:solidFill>
                <a:effectLst/>
                <a:uFillTx/>
                <a:latin typeface="Garet Book"/>
              </a:defRPr>
            </a:pPr>
            <a:r>
              <a:t>Waarom is het belangrijk om narratieven en beweringen in twijfel te trekken? </a:t>
            </a:r>
          </a:p>
          <a:p>
            <a:pPr marL="285750" indent="-285750" defTabSz="914400">
              <a:spcBef>
                <a:spcPts val="1001"/>
              </a:spcBef>
              <a:buClr>
                <a:srgbClr val="0B163B"/>
              </a:buClr>
              <a:buFont typeface="Arial" panose="020B0604020202020204" pitchFamily="34" charset="0"/>
              <a:buChar char="•"/>
              <a:tabLst>
                <a:tab pos="0" algn="l"/>
              </a:tabLst>
              <a:defRPr sz="1400">
                <a:solidFill>
                  <a:srgbClr val="0B163B"/>
                </a:solidFill>
                <a:effectLst/>
                <a:uFillTx/>
                <a:latin typeface="Garet Book"/>
              </a:defRPr>
            </a:pPr>
            <a:r>
              <a:t>Wat zou de redenering achter deze narratieven kunnen zijn? </a:t>
            </a:r>
            <a:endParaRPr lang="de-DE" sz="1400" b="0" strike="noStrike" dirty="0">
              <a:solidFill>
                <a:srgbClr val="0B163B"/>
              </a:solidFill>
              <a:effectLst/>
              <a:uFillTx/>
              <a:latin typeface="Garet Book"/>
            </a:endParaRPr>
          </a:p>
          <a:p>
            <a:pPr marL="228600" indent="-228600" defTabSz="914400">
              <a:spcBef>
                <a:spcPts val="1001"/>
              </a:spcBef>
              <a:buClr>
                <a:srgbClr val="0B163B"/>
              </a:buClr>
              <a:buFont typeface="Arial"/>
              <a:buChar char="•"/>
              <a:tabLst>
                <a:tab pos="0" algn="l"/>
              </a:tabLst>
            </a:pPr>
            <a:endParaRPr lang="de-DE" sz="1800" b="0" u="sng" strike="noStrike" dirty="0">
              <a:solidFill>
                <a:srgbClr val="0B163B"/>
              </a:solidFill>
              <a:effectLst/>
              <a:uFillTx/>
              <a:latin typeface="Garet Book"/>
            </a:endParaRPr>
          </a:p>
          <a:p>
            <a:pPr defTabSz="914400">
              <a:spcBef>
                <a:spcPts val="1001"/>
              </a:spcBef>
              <a:buClr>
                <a:srgbClr val="0B163B"/>
              </a:buClr>
              <a:tabLst>
                <a:tab pos="0" algn="l"/>
              </a:tabLst>
            </a:pPr>
            <a:br>
              <a:rPr lang="en-US" sz="1400" b="0" u="sng" strike="noStrike" dirty="0">
                <a:solidFill>
                  <a:srgbClr val="0B163B"/>
                </a:solidFill>
                <a:effectLst/>
                <a:uFillTx/>
                <a:latin typeface="Arial"/>
              </a:rPr>
            </a:br>
            <a:endParaRPr lang="nl-BE" sz="1400" b="0" u="sng" strike="noStrike" dirty="0">
              <a:solidFill>
                <a:srgbClr val="0B163B"/>
              </a:solidFill>
              <a:effectLst/>
              <a:uFillTx/>
              <a:latin typeface="Arial"/>
            </a:endParaRPr>
          </a:p>
        </p:txBody>
      </p:sp>
    </p:spTree>
    <p:extLst>
      <p:ext uri="{BB962C8B-B14F-4D97-AF65-F5344CB8AC3E}">
        <p14:creationId xmlns:p14="http://schemas.microsoft.com/office/powerpoint/2010/main" val="4092131769"/>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CC70E96F-2851-49BF-A822-449A981174EA}"/>
              </a:ext>
            </a:extLst>
          </p:cNvPr>
          <p:cNvSpPr>
            <a:spLocks noGrp="1"/>
          </p:cNvSpPr>
          <p:nvPr>
            <p:ph type="title"/>
          </p:nvPr>
        </p:nvSpPr>
        <p:spPr/>
        <p:txBody>
          <a:bodyPr/>
          <a:lstStyle/>
          <a:p>
            <a:pPr>
              <a:defRPr>
                <a:solidFill>
                  <a:srgbClr val="0B163B"/>
                </a:solidFill>
              </a:defRPr>
            </a:pPr>
            <a:r>
              <a:t>Wat zijn de gevolgen van AI?</a:t>
            </a:r>
            <a:endParaRPr lang="de-DE" dirty="0">
              <a:solidFill>
                <a:srgbClr val="0B163B"/>
              </a:solidFill>
            </a:endParaRPr>
          </a:p>
        </p:txBody>
      </p:sp>
    </p:spTree>
    <p:extLst>
      <p:ext uri="{BB962C8B-B14F-4D97-AF65-F5344CB8AC3E}">
        <p14:creationId xmlns:p14="http://schemas.microsoft.com/office/powerpoint/2010/main" val="23152420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Ellipse 20">
            <a:extLst>
              <a:ext uri="{FF2B5EF4-FFF2-40B4-BE49-F238E27FC236}">
                <a16:creationId xmlns:a16="http://schemas.microsoft.com/office/drawing/2014/main" id="{580E96CF-5785-4533-84F2-728273DE9618}"/>
              </a:ext>
            </a:extLst>
          </p:cNvPr>
          <p:cNvSpPr/>
          <p:nvPr/>
        </p:nvSpPr>
        <p:spPr bwMode="auto">
          <a:xfrm>
            <a:off x="4530028" y="2203352"/>
            <a:ext cx="3968562" cy="2322716"/>
          </a:xfrm>
          <a:prstGeom prst="ellipse">
            <a:avLst/>
          </a:prstGeom>
          <a:solidFill>
            <a:srgbClr val="FC0FF5"/>
          </a:solidFill>
          <a:ln w="38100" cap="flat" cmpd="sng" algn="ctr">
            <a:solidFill>
              <a:schemeClr val="tx1"/>
            </a:solidFill>
            <a:prstDash val="solid"/>
            <a:round/>
            <a:headEnd type="none" w="med" len="med"/>
            <a:tailEnd type="none" w="med" len="med"/>
          </a:ln>
          <a:effectLst/>
        </p:spPr>
        <p:txBody>
          <a:bodyPr vert="horz" wrap="square" lIns="91440" tIns="45720" rIns="91440" bIns="45720" numCol="1" anchor="t" anchorCtr="0" compatLnSpc="1">
            <a:prstTxWarp prst="textNoShape">
              <a:avLst/>
            </a:prstTxWarp>
          </a:bodyPr>
          <a:lstStyle/>
          <a:p>
            <a:pPr algn="ctr"/>
            <a:endParaRPr lang="de-DE" sz="1400" dirty="0"/>
          </a:p>
        </p:txBody>
      </p:sp>
      <p:sp>
        <p:nvSpPr>
          <p:cNvPr id="3" name="Titel 2">
            <a:extLst>
              <a:ext uri="{FF2B5EF4-FFF2-40B4-BE49-F238E27FC236}">
                <a16:creationId xmlns:a16="http://schemas.microsoft.com/office/drawing/2014/main" id="{C60E84C9-A19E-4A1C-B495-91C2A8A5E18E}"/>
              </a:ext>
            </a:extLst>
          </p:cNvPr>
          <p:cNvSpPr>
            <a:spLocks noGrp="1"/>
          </p:cNvSpPr>
          <p:nvPr>
            <p:ph type="title"/>
          </p:nvPr>
        </p:nvSpPr>
        <p:spPr/>
        <p:txBody>
          <a:bodyPr/>
          <a:lstStyle/>
          <a:p>
            <a:pPr>
              <a:defRPr>
                <a:solidFill>
                  <a:srgbClr val="0B163B"/>
                </a:solidFill>
              </a:defRPr>
            </a:pPr>
            <a:r>
              <a:t>Potentiële gevolgen van AI op bijna alle maatschappelijke domeinen</a:t>
            </a:r>
            <a:endParaRPr lang="de-DE" dirty="0">
              <a:solidFill>
                <a:srgbClr val="0B163B"/>
              </a:solidFill>
            </a:endParaRPr>
          </a:p>
        </p:txBody>
      </p:sp>
      <p:sp>
        <p:nvSpPr>
          <p:cNvPr id="5" name="Ellipse 4">
            <a:extLst>
              <a:ext uri="{FF2B5EF4-FFF2-40B4-BE49-F238E27FC236}">
                <a16:creationId xmlns:a16="http://schemas.microsoft.com/office/drawing/2014/main" id="{E14F98DC-456A-4E59-944C-1915CE0711AE}"/>
              </a:ext>
            </a:extLst>
          </p:cNvPr>
          <p:cNvSpPr/>
          <p:nvPr/>
        </p:nvSpPr>
        <p:spPr bwMode="auto">
          <a:xfrm>
            <a:off x="4821228" y="2345560"/>
            <a:ext cx="3360500" cy="2016224"/>
          </a:xfrm>
          <a:prstGeom prst="ellipse">
            <a:avLst/>
          </a:prstGeom>
          <a:solidFill>
            <a:srgbClr val="38FBDB"/>
          </a:solidFill>
          <a:ln w="38100" cap="flat" cmpd="sng" algn="ctr">
            <a:solidFill>
              <a:schemeClr val="tx1"/>
            </a:solidFill>
            <a:prstDash val="solid"/>
            <a:round/>
            <a:headEnd type="none" w="med" len="med"/>
            <a:tailEnd type="none" w="med" len="med"/>
          </a:ln>
          <a:effectLst/>
        </p:spPr>
        <p:txBody>
          <a:bodyPr vert="horz" wrap="square" lIns="91440" tIns="45720" rIns="91440" bIns="45720" numCol="1" anchor="t" anchorCtr="0" compatLnSpc="1">
            <a:prstTxWarp prst="textNoShape">
              <a:avLst/>
            </a:prstTxWarp>
          </a:bodyPr>
          <a:lstStyle/>
          <a:p>
            <a:pPr algn="ctr"/>
            <a:endParaRPr lang="de-DE" sz="1400" dirty="0"/>
          </a:p>
        </p:txBody>
      </p:sp>
      <p:sp>
        <p:nvSpPr>
          <p:cNvPr id="6" name="Ellipse 5">
            <a:extLst>
              <a:ext uri="{FF2B5EF4-FFF2-40B4-BE49-F238E27FC236}">
                <a16:creationId xmlns:a16="http://schemas.microsoft.com/office/drawing/2014/main" id="{7846EE40-587D-44A2-9296-773B9AB2339E}"/>
              </a:ext>
            </a:extLst>
          </p:cNvPr>
          <p:cNvSpPr/>
          <p:nvPr/>
        </p:nvSpPr>
        <p:spPr bwMode="auto">
          <a:xfrm>
            <a:off x="5161074" y="2560770"/>
            <a:ext cx="2680807" cy="1567345"/>
          </a:xfrm>
          <a:prstGeom prst="ellipse">
            <a:avLst/>
          </a:prstGeom>
          <a:solidFill>
            <a:srgbClr val="FF9933"/>
          </a:solidFill>
          <a:ln w="38100" cap="flat" cmpd="sng" algn="ctr">
            <a:solidFill>
              <a:schemeClr val="tx1"/>
            </a:solidFill>
            <a:prstDash val="solid"/>
            <a:round/>
            <a:headEnd type="none" w="med" len="med"/>
            <a:tailEnd type="none" w="med" len="med"/>
          </a:ln>
          <a:effectLst/>
        </p:spPr>
        <p:txBody>
          <a:bodyPr vert="horz" wrap="square" lIns="91440" tIns="45720" rIns="91440" bIns="45720" numCol="1" anchor="t" anchorCtr="0" compatLnSpc="1">
            <a:prstTxWarp prst="textNoShape">
              <a:avLst/>
            </a:prstTxWarp>
          </a:bodyPr>
          <a:lstStyle/>
          <a:p>
            <a:pPr algn="ctr"/>
            <a:endParaRPr lang="de-DE" sz="1400" dirty="0"/>
          </a:p>
        </p:txBody>
      </p:sp>
      <p:sp>
        <p:nvSpPr>
          <p:cNvPr id="7" name="Ellipse 6">
            <a:extLst>
              <a:ext uri="{FF2B5EF4-FFF2-40B4-BE49-F238E27FC236}">
                <a16:creationId xmlns:a16="http://schemas.microsoft.com/office/drawing/2014/main" id="{624B3CBB-4830-4708-98DD-2158579212CB}"/>
              </a:ext>
            </a:extLst>
          </p:cNvPr>
          <p:cNvSpPr/>
          <p:nvPr/>
        </p:nvSpPr>
        <p:spPr bwMode="auto">
          <a:xfrm>
            <a:off x="5394595" y="2814236"/>
            <a:ext cx="2184878" cy="1135060"/>
          </a:xfrm>
          <a:prstGeom prst="ellipse">
            <a:avLst/>
          </a:prstGeom>
          <a:solidFill>
            <a:srgbClr val="113B6C"/>
          </a:solidFill>
          <a:ln w="38100" cap="flat" cmpd="sng" algn="ctr">
            <a:solidFill>
              <a:schemeClr val="tx1"/>
            </a:solidFill>
            <a:prstDash val="solid"/>
            <a:round/>
            <a:headEnd type="none" w="med" len="med"/>
            <a:tailEnd type="none" w="med" len="med"/>
          </a:ln>
          <a:effectLst/>
        </p:spPr>
        <p:txBody>
          <a:bodyPr vert="horz" wrap="square" lIns="91440" tIns="45720" rIns="91440" bIns="45720" numCol="1" anchor="t" anchorCtr="0" compatLnSpc="1">
            <a:prstTxWarp prst="textNoShape">
              <a:avLst/>
            </a:prstTxWarp>
          </a:bodyPr>
          <a:lstStyle/>
          <a:p>
            <a:pPr algn="ctr"/>
            <a:endParaRPr lang="de-DE" sz="1400" dirty="0"/>
          </a:p>
        </p:txBody>
      </p:sp>
      <p:sp>
        <p:nvSpPr>
          <p:cNvPr id="8" name="Ellipse 7">
            <a:extLst>
              <a:ext uri="{FF2B5EF4-FFF2-40B4-BE49-F238E27FC236}">
                <a16:creationId xmlns:a16="http://schemas.microsoft.com/office/drawing/2014/main" id="{7F1E3BB4-85FA-467D-BD8D-5507C0A28A58}"/>
              </a:ext>
            </a:extLst>
          </p:cNvPr>
          <p:cNvSpPr/>
          <p:nvPr/>
        </p:nvSpPr>
        <p:spPr bwMode="auto">
          <a:xfrm>
            <a:off x="5649571" y="2939848"/>
            <a:ext cx="1703812" cy="866219"/>
          </a:xfrm>
          <a:prstGeom prst="ellipse">
            <a:avLst/>
          </a:prstGeom>
          <a:solidFill>
            <a:schemeClr val="accent3">
              <a:lumMod val="40000"/>
              <a:lumOff val="60000"/>
            </a:schemeClr>
          </a:solidFill>
          <a:ln w="38100" cap="flat" cmpd="sng" algn="ctr">
            <a:solidFill>
              <a:schemeClr val="tx1"/>
            </a:solidFill>
            <a:prstDash val="solid"/>
            <a:round/>
            <a:headEnd type="none" w="med" len="med"/>
            <a:tailEnd type="none" w="med" len="med"/>
          </a:ln>
          <a:effectLst/>
        </p:spPr>
        <p:txBody>
          <a:bodyPr vert="horz" wrap="square" lIns="91440" tIns="45720" rIns="91440" bIns="45720" numCol="1" anchor="t" anchorCtr="0" compatLnSpc="1">
            <a:prstTxWarp prst="textNoShape">
              <a:avLst/>
            </a:prstTxWarp>
          </a:bodyPr>
          <a:lstStyle/>
          <a:p>
            <a:pPr algn="ctr"/>
            <a:endParaRPr lang="de-DE" sz="1400" dirty="0"/>
          </a:p>
        </p:txBody>
      </p:sp>
      <p:sp>
        <p:nvSpPr>
          <p:cNvPr id="9" name="Rechteck 8">
            <a:extLst>
              <a:ext uri="{FF2B5EF4-FFF2-40B4-BE49-F238E27FC236}">
                <a16:creationId xmlns:a16="http://schemas.microsoft.com/office/drawing/2014/main" id="{33F81C4D-B75A-4EFB-B5B8-2D9D469B0BBA}"/>
              </a:ext>
            </a:extLst>
          </p:cNvPr>
          <p:cNvSpPr/>
          <p:nvPr/>
        </p:nvSpPr>
        <p:spPr>
          <a:xfrm>
            <a:off x="8981693" y="2452137"/>
            <a:ext cx="4391526" cy="1569660"/>
          </a:xfrm>
          <a:prstGeom prst="rect">
            <a:avLst/>
          </a:prstGeom>
          <a:solidFill>
            <a:schemeClr val="bg1"/>
          </a:solidFill>
        </p:spPr>
        <p:txBody>
          <a:bodyPr wrap="square">
            <a:spAutoFit/>
          </a:bodyPr>
          <a:lstStyle/>
          <a:p>
            <a:pPr>
              <a:defRPr sz="1600" b="1">
                <a:solidFill>
                  <a:srgbClr val="FC0FF5"/>
                </a:solidFill>
                <a:latin typeface="+mn-lt"/>
              </a:defRPr>
            </a:pPr>
            <a:r>
              <a:rPr dirty="0"/>
              <a:t>Media </a:t>
            </a:r>
            <a:r>
              <a:rPr dirty="0" err="1"/>
              <a:t>en</a:t>
            </a:r>
            <a:r>
              <a:rPr dirty="0"/>
              <a:t> </a:t>
            </a:r>
            <a:r>
              <a:rPr dirty="0" err="1"/>
              <a:t>publieke</a:t>
            </a:r>
            <a:r>
              <a:rPr dirty="0"/>
              <a:t> </a:t>
            </a:r>
            <a:r>
              <a:rPr dirty="0" err="1"/>
              <a:t>ruimte</a:t>
            </a:r>
            <a:endParaRPr lang="de-AT" sz="1600" b="1" dirty="0">
              <a:solidFill>
                <a:srgbClr val="FC0FF5"/>
              </a:solidFill>
              <a:latin typeface="+mn-lt"/>
            </a:endParaRPr>
          </a:p>
          <a:p>
            <a:pPr>
              <a:defRPr sz="1600" b="1">
                <a:solidFill>
                  <a:srgbClr val="38FBDB"/>
                </a:solidFill>
                <a:latin typeface="+mn-lt"/>
              </a:defRPr>
            </a:pPr>
            <a:r>
              <a:rPr dirty="0" err="1"/>
              <a:t>Wetenschap</a:t>
            </a:r>
            <a:r>
              <a:rPr dirty="0"/>
              <a:t> </a:t>
            </a:r>
            <a:r>
              <a:rPr dirty="0" err="1"/>
              <a:t>en</a:t>
            </a:r>
            <a:r>
              <a:rPr dirty="0"/>
              <a:t> </a:t>
            </a:r>
            <a:r>
              <a:rPr dirty="0" err="1"/>
              <a:t>onderzoek</a:t>
            </a:r>
            <a:endParaRPr lang="de-AT" sz="1600" b="1" dirty="0">
              <a:solidFill>
                <a:srgbClr val="38FBDB"/>
              </a:solidFill>
              <a:latin typeface="+mn-lt"/>
            </a:endParaRPr>
          </a:p>
          <a:p>
            <a:pPr>
              <a:defRPr sz="1600" b="1">
                <a:solidFill>
                  <a:srgbClr val="FF9933"/>
                </a:solidFill>
                <a:latin typeface="+mn-lt"/>
              </a:defRPr>
            </a:pPr>
            <a:r>
              <a:rPr dirty="0"/>
              <a:t>Arbeid </a:t>
            </a:r>
            <a:r>
              <a:rPr dirty="0" err="1"/>
              <a:t>en</a:t>
            </a:r>
            <a:r>
              <a:rPr dirty="0"/>
              <a:t> </a:t>
            </a:r>
            <a:r>
              <a:rPr dirty="0" err="1"/>
              <a:t>economie</a:t>
            </a:r>
            <a:endParaRPr lang="de-AT" sz="1600" b="1" dirty="0">
              <a:solidFill>
                <a:srgbClr val="FF9933"/>
              </a:solidFill>
              <a:latin typeface="+mn-lt"/>
            </a:endParaRPr>
          </a:p>
          <a:p>
            <a:pPr>
              <a:defRPr sz="1600" b="1">
                <a:solidFill>
                  <a:srgbClr val="113B6C"/>
                </a:solidFill>
                <a:latin typeface="+mn-lt"/>
              </a:defRPr>
            </a:pPr>
            <a:r>
              <a:rPr dirty="0" err="1"/>
              <a:t>Politiek</a:t>
            </a:r>
            <a:r>
              <a:rPr dirty="0"/>
              <a:t> </a:t>
            </a:r>
            <a:r>
              <a:rPr dirty="0" err="1"/>
              <a:t>en</a:t>
            </a:r>
            <a:r>
              <a:rPr dirty="0"/>
              <a:t> </a:t>
            </a:r>
            <a:r>
              <a:rPr dirty="0" err="1"/>
              <a:t>overheden</a:t>
            </a:r>
            <a:endParaRPr lang="de-AT" sz="1600" b="1" dirty="0">
              <a:solidFill>
                <a:srgbClr val="113B6C"/>
              </a:solidFill>
              <a:latin typeface="+mn-lt"/>
            </a:endParaRPr>
          </a:p>
          <a:p>
            <a:pPr>
              <a:defRPr sz="1600" b="1">
                <a:solidFill>
                  <a:schemeClr val="accent3">
                    <a:lumMod val="40000"/>
                    <a:lumOff val="60000"/>
                  </a:schemeClr>
                </a:solidFill>
                <a:latin typeface="+mn-lt"/>
              </a:defRPr>
            </a:pPr>
            <a:r>
              <a:rPr dirty="0" err="1"/>
              <a:t>Cultuur</a:t>
            </a:r>
            <a:r>
              <a:rPr dirty="0"/>
              <a:t> </a:t>
            </a:r>
            <a:r>
              <a:rPr dirty="0" err="1"/>
              <a:t>en</a:t>
            </a:r>
            <a:r>
              <a:rPr dirty="0"/>
              <a:t> </a:t>
            </a:r>
            <a:r>
              <a:rPr dirty="0" err="1"/>
              <a:t>sociaal</a:t>
            </a:r>
            <a:r>
              <a:rPr dirty="0"/>
              <a:t> </a:t>
            </a:r>
            <a:r>
              <a:rPr dirty="0" err="1"/>
              <a:t>leven</a:t>
            </a:r>
            <a:r>
              <a:rPr dirty="0"/>
              <a:t> </a:t>
            </a:r>
          </a:p>
          <a:p>
            <a:pPr>
              <a:defRPr sz="1600" b="1">
                <a:solidFill>
                  <a:srgbClr val="8F52F5"/>
                </a:solidFill>
                <a:latin typeface="+mn-lt"/>
              </a:defRPr>
            </a:pPr>
            <a:r>
              <a:rPr dirty="0" err="1"/>
              <a:t>Individuen</a:t>
            </a:r>
            <a:endParaRPr lang="de-AT" sz="1600" b="1" dirty="0">
              <a:solidFill>
                <a:srgbClr val="8F52F5"/>
              </a:solidFill>
              <a:latin typeface="+mn-lt"/>
            </a:endParaRPr>
          </a:p>
        </p:txBody>
      </p:sp>
      <p:cxnSp>
        <p:nvCxnSpPr>
          <p:cNvPr id="10" name="Gerade Verbindung 18">
            <a:extLst>
              <a:ext uri="{FF2B5EF4-FFF2-40B4-BE49-F238E27FC236}">
                <a16:creationId xmlns:a16="http://schemas.microsoft.com/office/drawing/2014/main" id="{1DA4DB10-C2A6-4B49-8854-D8DA043C66D7}"/>
              </a:ext>
            </a:extLst>
          </p:cNvPr>
          <p:cNvCxnSpPr/>
          <p:nvPr/>
        </p:nvCxnSpPr>
        <p:spPr bwMode="auto">
          <a:xfrm>
            <a:off x="6501477" y="3467440"/>
            <a:ext cx="2480216" cy="338627"/>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1" name="Gerade Verbindung 24">
            <a:extLst>
              <a:ext uri="{FF2B5EF4-FFF2-40B4-BE49-F238E27FC236}">
                <a16:creationId xmlns:a16="http://schemas.microsoft.com/office/drawing/2014/main" id="{07E0EF86-234F-46C9-A2D6-C96F86A0FC6F}"/>
              </a:ext>
            </a:extLst>
          </p:cNvPr>
          <p:cNvCxnSpPr/>
          <p:nvPr/>
        </p:nvCxnSpPr>
        <p:spPr bwMode="auto">
          <a:xfrm>
            <a:off x="7103867" y="3406403"/>
            <a:ext cx="1877827" cy="183110"/>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2" name="Gerade Verbindung 28">
            <a:extLst>
              <a:ext uri="{FF2B5EF4-FFF2-40B4-BE49-F238E27FC236}">
                <a16:creationId xmlns:a16="http://schemas.microsoft.com/office/drawing/2014/main" id="{38CB2A10-573C-4A7E-B97D-87501377C0BE}"/>
              </a:ext>
            </a:extLst>
          </p:cNvPr>
          <p:cNvCxnSpPr/>
          <p:nvPr/>
        </p:nvCxnSpPr>
        <p:spPr bwMode="auto">
          <a:xfrm>
            <a:off x="7469525" y="3236967"/>
            <a:ext cx="1512168" cy="108402"/>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3" name="Gerade Verbindung 31">
            <a:extLst>
              <a:ext uri="{FF2B5EF4-FFF2-40B4-BE49-F238E27FC236}">
                <a16:creationId xmlns:a16="http://schemas.microsoft.com/office/drawing/2014/main" id="{B7FDB5A1-06E8-425D-BB01-F1EB00C42DAC}"/>
              </a:ext>
            </a:extLst>
          </p:cNvPr>
          <p:cNvCxnSpPr/>
          <p:nvPr/>
        </p:nvCxnSpPr>
        <p:spPr bwMode="auto">
          <a:xfrm>
            <a:off x="7593917" y="3068205"/>
            <a:ext cx="1387776" cy="1"/>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4" name="Gerade Verbindung 39">
            <a:extLst>
              <a:ext uri="{FF2B5EF4-FFF2-40B4-BE49-F238E27FC236}">
                <a16:creationId xmlns:a16="http://schemas.microsoft.com/office/drawing/2014/main" id="{F7E2093F-031F-4F8D-AA15-3670D756903C}"/>
              </a:ext>
            </a:extLst>
          </p:cNvPr>
          <p:cNvCxnSpPr/>
          <p:nvPr/>
        </p:nvCxnSpPr>
        <p:spPr bwMode="auto">
          <a:xfrm flipV="1">
            <a:off x="7841881" y="2886683"/>
            <a:ext cx="1139812" cy="53164"/>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5" name="Gerade Verbindung 43">
            <a:extLst>
              <a:ext uri="{FF2B5EF4-FFF2-40B4-BE49-F238E27FC236}">
                <a16:creationId xmlns:a16="http://schemas.microsoft.com/office/drawing/2014/main" id="{C0294D2B-13BF-4FAC-85C9-731CDAF66F4F}"/>
              </a:ext>
            </a:extLst>
          </p:cNvPr>
          <p:cNvCxnSpPr/>
          <p:nvPr/>
        </p:nvCxnSpPr>
        <p:spPr bwMode="auto">
          <a:xfrm flipV="1">
            <a:off x="8042779" y="2633592"/>
            <a:ext cx="938914" cy="72008"/>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16" name="Ellipse 15">
            <a:extLst>
              <a:ext uri="{FF2B5EF4-FFF2-40B4-BE49-F238E27FC236}">
                <a16:creationId xmlns:a16="http://schemas.microsoft.com/office/drawing/2014/main" id="{71F001A7-7B1A-49E2-8262-3F1070442194}"/>
              </a:ext>
            </a:extLst>
          </p:cNvPr>
          <p:cNvSpPr/>
          <p:nvPr/>
        </p:nvSpPr>
        <p:spPr bwMode="auto">
          <a:xfrm>
            <a:off x="6021107" y="3068205"/>
            <a:ext cx="960742" cy="609503"/>
          </a:xfrm>
          <a:prstGeom prst="ellipse">
            <a:avLst/>
          </a:prstGeom>
          <a:solidFill>
            <a:srgbClr val="8F52F5"/>
          </a:solidFill>
          <a:ln w="38100" cap="flat" cmpd="sng" algn="ctr">
            <a:solidFill>
              <a:schemeClr val="tx1"/>
            </a:solidFill>
            <a:prstDash val="solid"/>
            <a:round/>
            <a:headEnd type="none" w="med" len="med"/>
            <a:tailEnd type="none" w="med" len="med"/>
          </a:ln>
          <a:effectLst/>
        </p:spPr>
        <p:txBody>
          <a:bodyPr vert="horz" wrap="square" lIns="91440" tIns="45720" rIns="91440" bIns="45720" numCol="1" anchor="t" anchorCtr="0" compatLnSpc="1">
            <a:prstTxWarp prst="textNoShape">
              <a:avLst/>
            </a:prstTxWarp>
          </a:bodyPr>
          <a:lstStyle/>
          <a:p>
            <a:pPr algn="ctr"/>
            <a:endParaRPr lang="de-DE" sz="1400" dirty="0"/>
          </a:p>
        </p:txBody>
      </p:sp>
      <p:sp>
        <p:nvSpPr>
          <p:cNvPr id="17" name="Rechteck 16">
            <a:extLst>
              <a:ext uri="{FF2B5EF4-FFF2-40B4-BE49-F238E27FC236}">
                <a16:creationId xmlns:a16="http://schemas.microsoft.com/office/drawing/2014/main" id="{B1BDC7AB-7196-4964-92ED-5BCA34D59FBB}"/>
              </a:ext>
            </a:extLst>
          </p:cNvPr>
          <p:cNvSpPr/>
          <p:nvPr/>
        </p:nvSpPr>
        <p:spPr>
          <a:xfrm>
            <a:off x="4472004" y="4897552"/>
            <a:ext cx="6508416" cy="461665"/>
          </a:xfrm>
          <a:prstGeom prst="rect">
            <a:avLst/>
          </a:prstGeom>
          <a:noFill/>
        </p:spPr>
        <p:txBody>
          <a:bodyPr wrap="square">
            <a:spAutoFit/>
          </a:bodyPr>
          <a:lstStyle/>
          <a:p>
            <a:pPr algn="ctr">
              <a:defRPr b="1">
                <a:solidFill>
                  <a:srgbClr val="0B163B"/>
                </a:solidFill>
                <a:latin typeface="+mn-lt"/>
              </a:defRPr>
            </a:pPr>
            <a:r>
              <a:rPr dirty="0" err="1"/>
              <a:t>Digitale</a:t>
            </a:r>
            <a:r>
              <a:rPr dirty="0"/>
              <a:t> </a:t>
            </a:r>
            <a:r>
              <a:rPr dirty="0" err="1"/>
              <a:t>technologieën</a:t>
            </a:r>
            <a:r>
              <a:rPr dirty="0"/>
              <a:t>/ICT</a:t>
            </a:r>
          </a:p>
        </p:txBody>
      </p:sp>
      <p:sp>
        <p:nvSpPr>
          <p:cNvPr id="18" name="Ellipse 17">
            <a:extLst>
              <a:ext uri="{FF2B5EF4-FFF2-40B4-BE49-F238E27FC236}">
                <a16:creationId xmlns:a16="http://schemas.microsoft.com/office/drawing/2014/main" id="{54E56788-7453-4DE8-B262-58FFAF3278B6}"/>
              </a:ext>
            </a:extLst>
          </p:cNvPr>
          <p:cNvSpPr/>
          <p:nvPr/>
        </p:nvSpPr>
        <p:spPr bwMode="auto">
          <a:xfrm>
            <a:off x="4970384" y="5398697"/>
            <a:ext cx="2200436" cy="819708"/>
          </a:xfrm>
          <a:prstGeom prst="ellips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anchor="t" anchorCtr="0" compatLnSpc="1">
            <a:prstTxWarp prst="textNoShape">
              <a:avLst/>
            </a:prstTxWarp>
          </a:bodyPr>
          <a:lstStyle/>
          <a:p>
            <a:pPr algn="ctr">
              <a:defRPr sz="1600">
                <a:solidFill>
                  <a:srgbClr val="0B163B"/>
                </a:solidFill>
                <a:latin typeface="+mn-lt"/>
              </a:defRPr>
            </a:pPr>
            <a:r>
              <a:t>Datafictie /</a:t>
            </a:r>
            <a:br>
              <a:rPr lang="de-DE" sz="1600" dirty="0">
                <a:solidFill>
                  <a:srgbClr val="0B163B"/>
                </a:solidFill>
                <a:latin typeface="+mn-lt"/>
              </a:rPr>
            </a:br>
            <a:r>
              <a:t>Big Data</a:t>
            </a:r>
            <a:endParaRPr lang="de-DE" dirty="0">
              <a:solidFill>
                <a:srgbClr val="0B163B"/>
              </a:solidFill>
              <a:latin typeface="+mn-lt"/>
            </a:endParaRPr>
          </a:p>
        </p:txBody>
      </p:sp>
      <p:sp>
        <p:nvSpPr>
          <p:cNvPr id="19" name="Ellipse 18">
            <a:extLst>
              <a:ext uri="{FF2B5EF4-FFF2-40B4-BE49-F238E27FC236}">
                <a16:creationId xmlns:a16="http://schemas.microsoft.com/office/drawing/2014/main" id="{172313B5-1F69-45D9-89C2-0AD33E2E4829}"/>
              </a:ext>
            </a:extLst>
          </p:cNvPr>
          <p:cNvSpPr/>
          <p:nvPr/>
        </p:nvSpPr>
        <p:spPr bwMode="auto">
          <a:xfrm>
            <a:off x="8498590" y="5371077"/>
            <a:ext cx="2200436" cy="819708"/>
          </a:xfrm>
          <a:prstGeom prst="ellips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anchor="t" anchorCtr="0" compatLnSpc="1">
            <a:prstTxWarp prst="textNoShape">
              <a:avLst/>
            </a:prstTxWarp>
          </a:bodyPr>
          <a:lstStyle/>
          <a:p>
            <a:pPr algn="ctr">
              <a:defRPr sz="1600">
                <a:solidFill>
                  <a:srgbClr val="0B163B"/>
                </a:solidFill>
                <a:latin typeface="+mn-lt"/>
              </a:defRPr>
            </a:pPr>
            <a:r>
              <a:t>AI/Machine learning</a:t>
            </a:r>
            <a:endParaRPr lang="de-DE" dirty="0">
              <a:solidFill>
                <a:srgbClr val="0B163B"/>
              </a:solidFill>
              <a:latin typeface="+mn-lt"/>
            </a:endParaRPr>
          </a:p>
        </p:txBody>
      </p:sp>
      <p:sp>
        <p:nvSpPr>
          <p:cNvPr id="20" name="Ellipse 19">
            <a:extLst>
              <a:ext uri="{FF2B5EF4-FFF2-40B4-BE49-F238E27FC236}">
                <a16:creationId xmlns:a16="http://schemas.microsoft.com/office/drawing/2014/main" id="{7E81CC47-3A27-4C23-81E6-7A36194CC7F3}"/>
              </a:ext>
            </a:extLst>
          </p:cNvPr>
          <p:cNvSpPr/>
          <p:nvPr/>
        </p:nvSpPr>
        <p:spPr bwMode="auto">
          <a:xfrm>
            <a:off x="6734487" y="5401823"/>
            <a:ext cx="2200436" cy="819708"/>
          </a:xfrm>
          <a:prstGeom prst="ellips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anchor="t" anchorCtr="0" compatLnSpc="1">
            <a:prstTxWarp prst="textNoShape">
              <a:avLst/>
            </a:prstTxWarp>
          </a:bodyPr>
          <a:lstStyle/>
          <a:p>
            <a:pPr algn="ctr">
              <a:defRPr sz="1600">
                <a:solidFill>
                  <a:srgbClr val="0B163B"/>
                </a:solidFill>
                <a:latin typeface="+mn-lt"/>
              </a:defRPr>
            </a:pPr>
            <a:r>
              <a:t>Algoritmen</a:t>
            </a:r>
            <a:endParaRPr lang="de-DE" dirty="0">
              <a:solidFill>
                <a:srgbClr val="0B163B"/>
              </a:solidFill>
              <a:latin typeface="+mn-lt"/>
            </a:endParaRPr>
          </a:p>
        </p:txBody>
      </p:sp>
      <p:cxnSp>
        <p:nvCxnSpPr>
          <p:cNvPr id="22" name="Gekrümmte Verbindung 68">
            <a:extLst>
              <a:ext uri="{FF2B5EF4-FFF2-40B4-BE49-F238E27FC236}">
                <a16:creationId xmlns:a16="http://schemas.microsoft.com/office/drawing/2014/main" id="{5A99C6EB-A0DE-4E26-9094-D2AA6A45902D}"/>
              </a:ext>
            </a:extLst>
          </p:cNvPr>
          <p:cNvCxnSpPr/>
          <p:nvPr/>
        </p:nvCxnSpPr>
        <p:spPr bwMode="auto">
          <a:xfrm rot="16200000" flipH="1">
            <a:off x="5343872" y="2649944"/>
            <a:ext cx="2592030" cy="1799238"/>
          </a:xfrm>
          <a:prstGeom prst="curvedConnector3">
            <a:avLst>
              <a:gd name="adj1" fmla="val 50000"/>
            </a:avLst>
          </a:prstGeom>
          <a:solidFill>
            <a:schemeClr val="accent1"/>
          </a:solidFill>
          <a:ln w="117475" cap="flat" cmpd="sng" algn="ctr">
            <a:solidFill>
              <a:schemeClr val="tx1"/>
            </a:solidFill>
            <a:prstDash val="sysDot"/>
            <a:round/>
            <a:headEnd type="none" w="med" len="med"/>
            <a:tailEnd type="triangl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23" name="PlaceHolder 1">
            <a:extLst>
              <a:ext uri="{FF2B5EF4-FFF2-40B4-BE49-F238E27FC236}">
                <a16:creationId xmlns:a16="http://schemas.microsoft.com/office/drawing/2014/main" id="{2F80ED8C-55BE-4B80-9264-668718868C11}"/>
              </a:ext>
            </a:extLst>
          </p:cNvPr>
          <p:cNvSpPr txBox="1">
            <a:spLocks/>
          </p:cNvSpPr>
          <p:nvPr/>
        </p:nvSpPr>
        <p:spPr>
          <a:xfrm>
            <a:off x="457200" y="2160000"/>
            <a:ext cx="4035861" cy="4236869"/>
          </a:xfrm>
          <a:prstGeom prst="rect">
            <a:avLst/>
          </a:prstGeom>
          <a:noFill/>
          <a:ln w="0">
            <a:noFill/>
          </a:ln>
        </p:spPr>
        <p:txBody>
          <a:bodyPr lIns="91440" tIns="45720" rIns="91440" bIns="45720" anchor="t">
            <a:noAutofit/>
          </a:bodyPr>
          <a:lstStyle>
            <a:lvl1pPr algn="l" rtl="0" eaLnBrk="1" fontAlgn="base" hangingPunct="1">
              <a:spcBef>
                <a:spcPct val="0"/>
              </a:spcBef>
              <a:spcAft>
                <a:spcPct val="0"/>
              </a:spcAft>
              <a:defRPr sz="3200" b="1" i="0" cap="none" baseline="0">
                <a:solidFill>
                  <a:schemeClr val="tx2"/>
                </a:solidFill>
                <a:latin typeface="Garet Heavy"/>
                <a:ea typeface="+mj-ea"/>
                <a:cs typeface="Brandon Grotesque Black" panose="020B0503020203060202" pitchFamily="34" charset="77"/>
              </a:defRPr>
            </a:lvl1pPr>
            <a:lvl2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2pPr>
            <a:lvl3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3pPr>
            <a:lvl4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4pPr>
            <a:lvl5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5pPr>
            <a:lvl6pPr marL="457200" algn="l" rtl="0" eaLnBrk="1" fontAlgn="base" hangingPunct="1">
              <a:spcBef>
                <a:spcPct val="0"/>
              </a:spcBef>
              <a:spcAft>
                <a:spcPct val="0"/>
              </a:spcAft>
              <a:defRPr sz="3200" b="1">
                <a:solidFill>
                  <a:srgbClr val="006666"/>
                </a:solidFill>
                <a:latin typeface="Arial" charset="0"/>
                <a:ea typeface="ＭＳ Ｐゴシック" charset="0"/>
              </a:defRPr>
            </a:lvl6pPr>
            <a:lvl7pPr marL="914400" algn="l" rtl="0" eaLnBrk="1" fontAlgn="base" hangingPunct="1">
              <a:spcBef>
                <a:spcPct val="0"/>
              </a:spcBef>
              <a:spcAft>
                <a:spcPct val="0"/>
              </a:spcAft>
              <a:defRPr sz="3200" b="1">
                <a:solidFill>
                  <a:srgbClr val="006666"/>
                </a:solidFill>
                <a:latin typeface="Arial" charset="0"/>
                <a:ea typeface="ＭＳ Ｐゴシック" charset="0"/>
              </a:defRPr>
            </a:lvl7pPr>
            <a:lvl8pPr marL="1371600" algn="l" rtl="0" eaLnBrk="1" fontAlgn="base" hangingPunct="1">
              <a:spcBef>
                <a:spcPct val="0"/>
              </a:spcBef>
              <a:spcAft>
                <a:spcPct val="0"/>
              </a:spcAft>
              <a:defRPr sz="3200" b="1">
                <a:solidFill>
                  <a:srgbClr val="006666"/>
                </a:solidFill>
                <a:latin typeface="Arial" charset="0"/>
                <a:ea typeface="ＭＳ Ｐゴシック" charset="0"/>
              </a:defRPr>
            </a:lvl8pPr>
            <a:lvl9pPr marL="1828800" algn="l" rtl="0" eaLnBrk="1" fontAlgn="base" hangingPunct="1">
              <a:spcBef>
                <a:spcPct val="0"/>
              </a:spcBef>
              <a:spcAft>
                <a:spcPct val="0"/>
              </a:spcAft>
              <a:defRPr sz="3200" b="1">
                <a:solidFill>
                  <a:srgbClr val="006666"/>
                </a:solidFill>
                <a:latin typeface="Arial" charset="0"/>
                <a:ea typeface="ＭＳ Ｐゴシック" charset="0"/>
              </a:defRPr>
            </a:lvl9pPr>
          </a:lstStyle>
          <a:p>
            <a:pPr>
              <a:spcBef>
                <a:spcPts val="1800"/>
              </a:spcBef>
              <a:tabLst>
                <a:tab pos="0" algn="l"/>
              </a:tabLst>
              <a:defRPr sz="2000">
                <a:solidFill>
                  <a:srgbClr val="0B163B"/>
                </a:solidFill>
                <a:latin typeface="+mn-lt"/>
              </a:defRPr>
            </a:pPr>
            <a:r>
              <a:t>AI … </a:t>
            </a:r>
          </a:p>
          <a:p>
            <a:pPr marL="285750" indent="-285750">
              <a:spcBef>
                <a:spcPts val="1800"/>
              </a:spcBef>
              <a:buFont typeface="Arial" panose="020B0604020202020204" pitchFamily="34" charset="0"/>
              <a:buChar char="•"/>
              <a:tabLst>
                <a:tab pos="0" algn="l"/>
              </a:tabLst>
              <a:defRPr sz="1400">
                <a:solidFill>
                  <a:srgbClr val="0B163B"/>
                </a:solidFill>
                <a:latin typeface="Garet Book"/>
              </a:defRPr>
            </a:pPr>
            <a:r>
              <a:t>is een digitale technologie met een lange geschiedenis </a:t>
            </a:r>
          </a:p>
          <a:p>
            <a:pPr marL="285750" indent="-285750">
              <a:spcBef>
                <a:spcPts val="1800"/>
              </a:spcBef>
              <a:buFont typeface="Arial" panose="020B0604020202020204" pitchFamily="34" charset="0"/>
              <a:buChar char="•"/>
              <a:tabLst>
                <a:tab pos="0" algn="l"/>
              </a:tabLst>
              <a:defRPr sz="1400">
                <a:solidFill>
                  <a:srgbClr val="0B163B"/>
                </a:solidFill>
                <a:latin typeface="Garet Book"/>
              </a:defRPr>
            </a:pPr>
            <a:r>
              <a:t>wordt vaak gebruikt als synoniem voor nieuwe automatiseringstechnologieën</a:t>
            </a:r>
          </a:p>
          <a:p>
            <a:pPr marL="285750" indent="-285750">
              <a:spcBef>
                <a:spcPts val="1800"/>
              </a:spcBef>
              <a:buFont typeface="Arial" panose="020B0604020202020204" pitchFamily="34" charset="0"/>
              <a:buChar char="•"/>
              <a:tabLst>
                <a:tab pos="0" algn="l"/>
              </a:tabLst>
              <a:defRPr sz="1400">
                <a:solidFill>
                  <a:srgbClr val="0B163B"/>
                </a:solidFill>
                <a:latin typeface="Garet Book"/>
              </a:defRPr>
            </a:pPr>
            <a:r>
              <a:t>is een onlosmakelijk onderdeel van de digitale transformatie van de samenleving</a:t>
            </a:r>
          </a:p>
          <a:p>
            <a:pPr marL="285750" indent="-285750">
              <a:spcBef>
                <a:spcPts val="1800"/>
              </a:spcBef>
              <a:buFont typeface="Arial" panose="020B0604020202020204" pitchFamily="34" charset="0"/>
              <a:buChar char="•"/>
              <a:tabLst>
                <a:tab pos="0" algn="l"/>
              </a:tabLst>
              <a:defRPr sz="1400">
                <a:solidFill>
                  <a:srgbClr val="0B163B"/>
                </a:solidFill>
                <a:latin typeface="Garet Book"/>
              </a:defRPr>
            </a:pPr>
            <a:r>
              <a:t>is van invloed op de manier waarop technologie wordt geïntegreerd in werkomgevingen en in </a:t>
            </a:r>
            <a:br>
              <a:rPr lang="en-US" sz="1400" b="0" kern="0" dirty="0">
                <a:solidFill>
                  <a:srgbClr val="0B163B"/>
                </a:solidFill>
                <a:latin typeface="Garet Book"/>
              </a:rPr>
            </a:br>
            <a:r>
              <a:t>economische, maatschappelijke en politieke praktijken </a:t>
            </a:r>
          </a:p>
        </p:txBody>
      </p:sp>
      <p:sp>
        <p:nvSpPr>
          <p:cNvPr id="2" name="Textfeld 1">
            <a:extLst>
              <a:ext uri="{FF2B5EF4-FFF2-40B4-BE49-F238E27FC236}">
                <a16:creationId xmlns:a16="http://schemas.microsoft.com/office/drawing/2014/main" id="{818090DC-C6D4-0820-1199-78EA06046D31}"/>
              </a:ext>
            </a:extLst>
          </p:cNvPr>
          <p:cNvSpPr txBox="1"/>
          <p:nvPr/>
        </p:nvSpPr>
        <p:spPr>
          <a:xfrm>
            <a:off x="4679184" y="6466997"/>
            <a:ext cx="4476865" cy="261610"/>
          </a:xfrm>
          <a:prstGeom prst="rect">
            <a:avLst/>
          </a:prstGeom>
          <a:noFill/>
        </p:spPr>
        <p:txBody>
          <a:bodyPr wrap="square">
            <a:spAutoFit/>
          </a:bodyPr>
          <a:lstStyle/>
          <a:p>
            <a:pPr>
              <a:defRPr sz="1100">
                <a:latin typeface="+mn-lt"/>
              </a:defRPr>
            </a:pPr>
            <a:r>
              <a:t>Afbeelding 1: eigen illustratie</a:t>
            </a:r>
            <a:endParaRPr lang="de-DE" sz="1100" dirty="0">
              <a:latin typeface="+mn-lt"/>
            </a:endParaRPr>
          </a:p>
        </p:txBody>
      </p:sp>
    </p:spTree>
    <p:extLst>
      <p:ext uri="{BB962C8B-B14F-4D97-AF65-F5344CB8AC3E}">
        <p14:creationId xmlns:p14="http://schemas.microsoft.com/office/powerpoint/2010/main" val="537857118"/>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69B3B4EF-0425-4CCF-910C-BA50DC4527BD}"/>
              </a:ext>
            </a:extLst>
          </p:cNvPr>
          <p:cNvSpPr>
            <a:spLocks noGrp="1"/>
          </p:cNvSpPr>
          <p:nvPr>
            <p:ph type="title"/>
          </p:nvPr>
        </p:nvSpPr>
        <p:spPr>
          <a:xfrm>
            <a:off x="457200" y="795599"/>
            <a:ext cx="3878580" cy="1671375"/>
          </a:xfrm>
        </p:spPr>
        <p:txBody>
          <a:bodyPr/>
          <a:lstStyle/>
          <a:p>
            <a:pPr>
              <a:defRPr>
                <a:solidFill>
                  <a:srgbClr val="0B163B"/>
                </a:solidFill>
              </a:defRPr>
            </a:pPr>
            <a:r>
              <a:rPr dirty="0" err="1"/>
              <a:t>Individueel</a:t>
            </a:r>
            <a:r>
              <a:rPr dirty="0"/>
              <a:t> </a:t>
            </a:r>
            <a:r>
              <a:rPr dirty="0" err="1"/>
              <a:t>werk</a:t>
            </a:r>
            <a:r>
              <a:rPr dirty="0"/>
              <a:t> + </a:t>
            </a:r>
            <a:r>
              <a:rPr dirty="0" err="1"/>
              <a:t>groepsdiscussie</a:t>
            </a:r>
            <a:endParaRPr lang="de-DE" dirty="0">
              <a:solidFill>
                <a:srgbClr val="0B163B"/>
              </a:solidFill>
            </a:endParaRPr>
          </a:p>
        </p:txBody>
      </p:sp>
      <p:sp>
        <p:nvSpPr>
          <p:cNvPr id="8" name="Textplatzhalter 7">
            <a:extLst>
              <a:ext uri="{FF2B5EF4-FFF2-40B4-BE49-F238E27FC236}">
                <a16:creationId xmlns:a16="http://schemas.microsoft.com/office/drawing/2014/main" id="{B99482A8-9F6D-48B7-83D1-59AAF59EEE56}"/>
              </a:ext>
            </a:extLst>
          </p:cNvPr>
          <p:cNvSpPr>
            <a:spLocks noGrp="1"/>
          </p:cNvSpPr>
          <p:nvPr>
            <p:ph type="body" idx="1"/>
          </p:nvPr>
        </p:nvSpPr>
        <p:spPr>
          <a:xfrm>
            <a:off x="457200" y="3218587"/>
            <a:ext cx="3455377" cy="1754326"/>
          </a:xfrm>
        </p:spPr>
        <p:txBody>
          <a:bodyPr/>
          <a:lstStyle/>
          <a:p>
            <a:pPr>
              <a:defRPr b="1">
                <a:solidFill>
                  <a:srgbClr val="0B163B"/>
                </a:solidFill>
              </a:defRPr>
            </a:pPr>
            <a:r>
              <a:t>Impact van AI</a:t>
            </a:r>
          </a:p>
        </p:txBody>
      </p:sp>
      <p:sp>
        <p:nvSpPr>
          <p:cNvPr id="7" name="Inhaltsplatzhalter 2">
            <a:extLst>
              <a:ext uri="{FF2B5EF4-FFF2-40B4-BE49-F238E27FC236}">
                <a16:creationId xmlns:a16="http://schemas.microsoft.com/office/drawing/2014/main" id="{20427577-9A56-4B2F-80EE-391CC6491199}"/>
              </a:ext>
            </a:extLst>
          </p:cNvPr>
          <p:cNvSpPr/>
          <p:nvPr/>
        </p:nvSpPr>
        <p:spPr>
          <a:xfrm>
            <a:off x="4561200" y="2030400"/>
            <a:ext cx="7173600" cy="3904291"/>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spcBef>
                <a:spcPts val="1001"/>
              </a:spcBef>
              <a:tabLst>
                <a:tab pos="0" algn="l"/>
              </a:tabLst>
              <a:defRPr sz="2000" b="1">
                <a:solidFill>
                  <a:srgbClr val="0B163B"/>
                </a:solidFill>
                <a:effectLst/>
                <a:uFillTx/>
              </a:defRPr>
            </a:pPr>
            <a:r>
              <a:rPr>
                <a:latin typeface="+mj-lt"/>
              </a:rPr>
              <a:t>Aanpak</a:t>
            </a:r>
            <a:r>
              <a:rPr>
                <a:latin typeface="Garet Book"/>
              </a:rPr>
              <a:t>:</a:t>
            </a:r>
            <a:endParaRPr lang="nl-BE" sz="2000" b="0" u="none" strike="noStrike" dirty="0">
              <a:solidFill>
                <a:srgbClr val="0B163B"/>
              </a:solidFill>
              <a:effectLst/>
              <a:uFillTx/>
              <a:latin typeface="Arial"/>
            </a:endParaRPr>
          </a:p>
          <a:p>
            <a:pPr marL="284400" indent="-228600" defTabSz="914400">
              <a:spcBef>
                <a:spcPts val="1001"/>
              </a:spcBef>
              <a:buClr>
                <a:srgbClr val="0B163B"/>
              </a:buClr>
              <a:buFont typeface="Arial"/>
              <a:buChar char="•"/>
              <a:tabLst>
                <a:tab pos="0" algn="l"/>
              </a:tabLst>
              <a:defRPr sz="1400" u="sng">
                <a:solidFill>
                  <a:srgbClr val="0B163B"/>
                </a:solidFill>
                <a:effectLst/>
                <a:uFillTx/>
                <a:latin typeface="Garet Book"/>
              </a:defRPr>
            </a:pPr>
            <a:r>
              <a:t>Tijd: 15–20 min.</a:t>
            </a:r>
          </a:p>
          <a:p>
            <a:pPr marL="228600" indent="-228600" defTabSz="914400">
              <a:spcBef>
                <a:spcPts val="1001"/>
              </a:spcBef>
              <a:buClr>
                <a:srgbClr val="0B163B"/>
              </a:buClr>
              <a:buFont typeface="Arial"/>
              <a:buChar char="•"/>
              <a:tabLst>
                <a:tab pos="0" algn="l"/>
              </a:tabLst>
            </a:pPr>
            <a:endParaRPr lang="de-DE" sz="1400" u="sng" dirty="0">
              <a:solidFill>
                <a:srgbClr val="0B163B"/>
              </a:solidFill>
              <a:latin typeface="Garet Book"/>
            </a:endParaRPr>
          </a:p>
          <a:p>
            <a:pPr marL="285750" indent="-285750" defTabSz="914400">
              <a:spcBef>
                <a:spcPts val="1001"/>
              </a:spcBef>
              <a:buClr>
                <a:srgbClr val="0B163B"/>
              </a:buClr>
              <a:buFont typeface="Arial" panose="020B0604020202020204" pitchFamily="34" charset="0"/>
              <a:buChar char="•"/>
              <a:tabLst>
                <a:tab pos="0" algn="l"/>
              </a:tabLst>
              <a:defRPr sz="1400">
                <a:solidFill>
                  <a:srgbClr val="0B163B"/>
                </a:solidFill>
                <a:effectLst/>
                <a:uFillTx/>
                <a:latin typeface="Garet Book"/>
              </a:defRPr>
            </a:pPr>
            <a:r>
              <a:rPr u="sng"/>
              <a:t>Individueel werk:</a:t>
            </a:r>
            <a:br>
              <a:rPr lang="en-US" sz="1400" b="0" u="sng" strike="noStrike" dirty="0">
                <a:solidFill>
                  <a:srgbClr val="0B163B"/>
                </a:solidFill>
                <a:effectLst/>
                <a:uFillTx/>
                <a:latin typeface="Garet Book"/>
              </a:rPr>
            </a:br>
            <a:r>
              <a:t>Identificeer 3 voordelen en 3 risico's van AI </a:t>
            </a:r>
            <a:br>
              <a:rPr lang="en-US" sz="1400" b="0" strike="noStrike" dirty="0">
                <a:solidFill>
                  <a:srgbClr val="0B163B"/>
                </a:solidFill>
                <a:effectLst/>
                <a:uFillTx/>
                <a:latin typeface="Garet Book"/>
              </a:rPr>
            </a:br>
            <a:r>
              <a:t>en koppel deze aan praktische voorbeelden.</a:t>
            </a:r>
          </a:p>
          <a:p>
            <a:pPr marL="285750" indent="-285750" defTabSz="914400">
              <a:spcBef>
                <a:spcPts val="1001"/>
              </a:spcBef>
              <a:buClr>
                <a:srgbClr val="0B163B"/>
              </a:buClr>
              <a:buFont typeface="Arial" panose="020B0604020202020204" pitchFamily="34" charset="0"/>
              <a:buChar char="•"/>
              <a:tabLst>
                <a:tab pos="0" algn="l"/>
              </a:tabLst>
            </a:pPr>
            <a:endParaRPr lang="en-US" sz="1400" u="sng" dirty="0">
              <a:solidFill>
                <a:srgbClr val="0B163B"/>
              </a:solidFill>
              <a:latin typeface="Garet Book"/>
            </a:endParaRPr>
          </a:p>
          <a:p>
            <a:pPr marL="285750" indent="-285750" defTabSz="914400">
              <a:spcBef>
                <a:spcPts val="1001"/>
              </a:spcBef>
              <a:buClr>
                <a:srgbClr val="0B163B"/>
              </a:buClr>
              <a:buFont typeface="Arial" panose="020B0604020202020204" pitchFamily="34" charset="0"/>
              <a:buChar char="•"/>
              <a:tabLst>
                <a:tab pos="0" algn="l"/>
              </a:tabLst>
              <a:defRPr sz="1400">
                <a:solidFill>
                  <a:srgbClr val="0B163B"/>
                </a:solidFill>
                <a:effectLst/>
                <a:uFillTx/>
                <a:latin typeface="Garet Book"/>
              </a:defRPr>
            </a:pPr>
            <a:r>
              <a:rPr u="sng"/>
              <a:t>Groepswerk: </a:t>
            </a:r>
            <a:br>
              <a:rPr lang="en-US" sz="1400" b="0" u="sng" strike="noStrike" dirty="0">
                <a:solidFill>
                  <a:srgbClr val="0B163B"/>
                </a:solidFill>
                <a:effectLst/>
                <a:uFillTx/>
                <a:latin typeface="Garet Book"/>
              </a:rPr>
            </a:br>
            <a:r>
              <a:t>Deel jullie bevindingen en bespreek ze in de groep.</a:t>
            </a:r>
          </a:p>
          <a:p>
            <a:pPr marL="285750" indent="-285750" defTabSz="914400">
              <a:spcBef>
                <a:spcPts val="1001"/>
              </a:spcBef>
              <a:buClr>
                <a:srgbClr val="0B163B"/>
              </a:buClr>
              <a:buFont typeface="Arial" panose="020B0604020202020204" pitchFamily="34" charset="0"/>
              <a:buChar char="•"/>
              <a:tabLst>
                <a:tab pos="0" algn="l"/>
              </a:tabLst>
            </a:pPr>
            <a:endParaRPr lang="en-US" sz="1400" b="0" strike="noStrike" dirty="0">
              <a:solidFill>
                <a:srgbClr val="0B163B"/>
              </a:solidFill>
              <a:effectLst/>
              <a:uFillTx/>
              <a:latin typeface="Garet Book"/>
            </a:endParaRPr>
          </a:p>
          <a:p>
            <a:pPr marL="285750" indent="-285750" defTabSz="914400">
              <a:spcBef>
                <a:spcPts val="1001"/>
              </a:spcBef>
              <a:buClr>
                <a:srgbClr val="0B163B"/>
              </a:buClr>
              <a:buFont typeface="Arial" panose="020B0604020202020204" pitchFamily="34" charset="0"/>
              <a:buChar char="•"/>
              <a:tabLst>
                <a:tab pos="0" algn="l"/>
              </a:tabLst>
              <a:defRPr sz="1400">
                <a:solidFill>
                  <a:srgbClr val="0B163B"/>
                </a:solidFill>
                <a:effectLst/>
                <a:uFillTx/>
                <a:latin typeface="Garet Book"/>
              </a:defRPr>
            </a:pPr>
            <a:r>
              <a:rPr u="sng"/>
              <a:t>Bespreken</a:t>
            </a:r>
            <a:r>
              <a:t>: Wat zijn de gevolgen van AI voor de samenleving?</a:t>
            </a:r>
            <a:br>
              <a:rPr lang="en-US" sz="1400" b="0" strike="noStrike" dirty="0">
                <a:solidFill>
                  <a:srgbClr val="0B163B"/>
                </a:solidFill>
                <a:effectLst/>
                <a:uFillTx/>
                <a:latin typeface="Garet Book"/>
              </a:rPr>
            </a:br>
            <a:r>
              <a:t>Wat zijn de belangrijkste uitdagingen om de risico's van AI te beperken?</a:t>
            </a:r>
            <a:br>
              <a:rPr lang="en-US" sz="1400" b="0" u="sng" strike="noStrike" dirty="0">
                <a:solidFill>
                  <a:srgbClr val="0B163B"/>
                </a:solidFill>
                <a:effectLst/>
                <a:uFillTx/>
                <a:latin typeface="Arial"/>
              </a:rPr>
            </a:br>
            <a:endParaRPr lang="nl-BE" sz="1400" b="0" u="sng" strike="noStrike" dirty="0">
              <a:solidFill>
                <a:srgbClr val="0B163B"/>
              </a:solidFill>
              <a:effectLst/>
              <a:uFillTx/>
              <a:latin typeface="Arial"/>
            </a:endParaRPr>
          </a:p>
        </p:txBody>
      </p:sp>
    </p:spTree>
    <p:extLst>
      <p:ext uri="{BB962C8B-B14F-4D97-AF65-F5344CB8AC3E}">
        <p14:creationId xmlns:p14="http://schemas.microsoft.com/office/powerpoint/2010/main" val="1802992016"/>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14AAF293-9913-4CE5-992F-5D2BAB043F5C}"/>
              </a:ext>
            </a:extLst>
          </p:cNvPr>
          <p:cNvSpPr>
            <a:spLocks noGrp="1"/>
          </p:cNvSpPr>
          <p:nvPr>
            <p:ph type="title"/>
          </p:nvPr>
        </p:nvSpPr>
        <p:spPr/>
        <p:txBody>
          <a:bodyPr/>
          <a:lstStyle/>
          <a:p>
            <a:pPr>
              <a:defRPr>
                <a:solidFill>
                  <a:srgbClr val="0B163B"/>
                </a:solidFill>
              </a:defRPr>
            </a:pPr>
            <a:r>
              <a:t>Samenvatting en geleerde lessen</a:t>
            </a:r>
            <a:endParaRPr lang="de-DE" dirty="0">
              <a:solidFill>
                <a:srgbClr val="0B163B"/>
              </a:solidFill>
            </a:endParaRPr>
          </a:p>
        </p:txBody>
      </p:sp>
    </p:spTree>
    <p:extLst>
      <p:ext uri="{BB962C8B-B14F-4D97-AF65-F5344CB8AC3E}">
        <p14:creationId xmlns:p14="http://schemas.microsoft.com/office/powerpoint/2010/main" val="28983010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970B5653-62D3-4FBC-B51C-396C421F9298}"/>
              </a:ext>
            </a:extLst>
          </p:cNvPr>
          <p:cNvSpPr>
            <a:spLocks noGrp="1"/>
          </p:cNvSpPr>
          <p:nvPr>
            <p:ph type="title"/>
          </p:nvPr>
        </p:nvSpPr>
        <p:spPr/>
        <p:txBody>
          <a:bodyPr/>
          <a:lstStyle/>
          <a:p>
            <a:pPr>
              <a:defRPr>
                <a:solidFill>
                  <a:srgbClr val="0B163B"/>
                </a:solidFill>
              </a:defRPr>
            </a:pPr>
            <a:r>
              <a:t>Realiteitscheck: maak onderscheid tussen het potentiële en het werkelijke AI-gebruik</a:t>
            </a:r>
            <a:endParaRPr lang="de-DE" dirty="0">
              <a:solidFill>
                <a:srgbClr val="0B163B"/>
              </a:solidFill>
            </a:endParaRPr>
          </a:p>
        </p:txBody>
      </p:sp>
      <p:sp>
        <p:nvSpPr>
          <p:cNvPr id="5" name="Textfeld 4">
            <a:extLst>
              <a:ext uri="{FF2B5EF4-FFF2-40B4-BE49-F238E27FC236}">
                <a16:creationId xmlns:a16="http://schemas.microsoft.com/office/drawing/2014/main" id="{55451A4A-1F7B-49BB-BD7C-FB6A6DE5A2A2}"/>
              </a:ext>
            </a:extLst>
          </p:cNvPr>
          <p:cNvSpPr txBox="1"/>
          <p:nvPr/>
        </p:nvSpPr>
        <p:spPr>
          <a:xfrm>
            <a:off x="0" y="3745240"/>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a:solidFill>
                <a:schemeClr val="accent6"/>
              </a:solidFill>
            </a:endParaRPr>
          </a:p>
        </p:txBody>
      </p:sp>
      <p:sp>
        <p:nvSpPr>
          <p:cNvPr id="6" name="Inhaltsplatzhalter 2">
            <a:extLst>
              <a:ext uri="{FF2B5EF4-FFF2-40B4-BE49-F238E27FC236}">
                <a16:creationId xmlns:a16="http://schemas.microsoft.com/office/drawing/2014/main" id="{769C26AA-5415-4D99-BC50-8473BC8462B9}"/>
              </a:ext>
            </a:extLst>
          </p:cNvPr>
          <p:cNvSpPr/>
          <p:nvPr/>
        </p:nvSpPr>
        <p:spPr>
          <a:xfrm>
            <a:off x="457200" y="3724276"/>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sz="1800">
                <a:solidFill>
                  <a:srgbClr val="0B163B"/>
                </a:solidFill>
                <a:latin typeface="+mj-lt"/>
              </a:defRPr>
            </a:pPr>
            <a:r>
              <a:rPr>
                <a:sym typeface="Wingdings" panose="05000000000000000000" pitchFamily="2" charset="2"/>
              </a:rPr>
              <a:t> </a:t>
            </a:r>
            <a:r>
              <a:rPr>
                <a:effectLst/>
                <a:uFillTx/>
              </a:rPr>
              <a:t>AI/ML kan helpen om complexiteit te beheersen </a:t>
            </a:r>
            <a:endParaRPr lang="nl-BE" sz="1800" b="0" u="none" strike="noStrike" dirty="0">
              <a:solidFill>
                <a:srgbClr val="0B163B"/>
              </a:solidFill>
              <a:effectLst/>
              <a:uFillTx/>
              <a:latin typeface="+mj-lt"/>
            </a:endParaRPr>
          </a:p>
        </p:txBody>
      </p:sp>
      <p:sp>
        <p:nvSpPr>
          <p:cNvPr id="7" name="Textfeld 6">
            <a:extLst>
              <a:ext uri="{FF2B5EF4-FFF2-40B4-BE49-F238E27FC236}">
                <a16:creationId xmlns:a16="http://schemas.microsoft.com/office/drawing/2014/main" id="{F7DAAE96-5457-414E-9AE5-81C3731D117D}"/>
              </a:ext>
            </a:extLst>
          </p:cNvPr>
          <p:cNvSpPr txBox="1"/>
          <p:nvPr/>
        </p:nvSpPr>
        <p:spPr>
          <a:xfrm>
            <a:off x="0" y="4288087"/>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dirty="0">
              <a:solidFill>
                <a:schemeClr val="accent6"/>
              </a:solidFill>
            </a:endParaRPr>
          </a:p>
        </p:txBody>
      </p:sp>
      <p:sp>
        <p:nvSpPr>
          <p:cNvPr id="8" name="Inhaltsplatzhalter 2">
            <a:extLst>
              <a:ext uri="{FF2B5EF4-FFF2-40B4-BE49-F238E27FC236}">
                <a16:creationId xmlns:a16="http://schemas.microsoft.com/office/drawing/2014/main" id="{09486AB8-A817-4E5A-8363-2C405A499F8E}"/>
              </a:ext>
            </a:extLst>
          </p:cNvPr>
          <p:cNvSpPr/>
          <p:nvPr/>
        </p:nvSpPr>
        <p:spPr>
          <a:xfrm>
            <a:off x="457200" y="4267123"/>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sz="1800">
                <a:solidFill>
                  <a:srgbClr val="0B163B"/>
                </a:solidFill>
                <a:latin typeface="+mj-lt"/>
                <a:sym typeface="Wingdings" panose="05000000000000000000" pitchFamily="2" charset="2"/>
              </a:defRPr>
            </a:pPr>
            <a:r>
              <a:t>Maar het gebruik van AI leidt ook tot meer complexiteit </a:t>
            </a:r>
            <a:endParaRPr lang="nl-BE" sz="1800" b="0" u="none" strike="noStrike" dirty="0">
              <a:solidFill>
                <a:srgbClr val="0B163B"/>
              </a:solidFill>
              <a:effectLst/>
              <a:uFillTx/>
              <a:latin typeface="+mj-lt"/>
            </a:endParaRPr>
          </a:p>
        </p:txBody>
      </p:sp>
      <p:sp>
        <p:nvSpPr>
          <p:cNvPr id="9" name="Inhaltsplatzhalter 2">
            <a:extLst>
              <a:ext uri="{FF2B5EF4-FFF2-40B4-BE49-F238E27FC236}">
                <a16:creationId xmlns:a16="http://schemas.microsoft.com/office/drawing/2014/main" id="{15AE0DF6-32B8-47F3-9034-2E499F6FF751}"/>
              </a:ext>
            </a:extLst>
          </p:cNvPr>
          <p:cNvSpPr/>
          <p:nvPr/>
        </p:nvSpPr>
        <p:spPr>
          <a:xfrm>
            <a:off x="457200" y="2030400"/>
            <a:ext cx="11048220" cy="1554829"/>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sz="1400" kern="1200">
                <a:ln>
                  <a:noFill/>
                </a:ln>
                <a:solidFill>
                  <a:srgbClr val="0B163B"/>
                </a:solidFill>
                <a:effectLst/>
                <a:uLnTx/>
                <a:uFillTx/>
                <a:latin typeface="Garet Book"/>
                <a:ea typeface="+mn-ea"/>
                <a:cs typeface="+mn-cs"/>
              </a:defRPr>
            </a:pPr>
            <a:r>
              <a:t>AI biedt nieuwe mogelijkheden voor …</a:t>
            </a:r>
          </a:p>
          <a:p>
            <a:pPr marL="800100" lvl="1" indent="-342900" eaLnBrk="1" fontAlgn="auto" hangingPunct="1">
              <a:spcBef>
                <a:spcPts val="1000"/>
              </a:spcBef>
              <a:spcAft>
                <a:spcPts val="0"/>
              </a:spcAft>
              <a:buFont typeface="Courier New" panose="02070309020205020404" pitchFamily="49" charset="0"/>
              <a:buChar char="o"/>
              <a:defRPr sz="1200" kern="1200">
                <a:ln>
                  <a:noFill/>
                </a:ln>
                <a:solidFill>
                  <a:srgbClr val="0B163B"/>
                </a:solidFill>
                <a:effectLst/>
                <a:uLnTx/>
                <a:uFillTx/>
                <a:latin typeface="Garet Book"/>
                <a:ea typeface="+mn-ea"/>
                <a:cs typeface="+mn-cs"/>
              </a:defRPr>
            </a:pPr>
            <a:r>
              <a:t>productie van informatie en digitale content</a:t>
            </a:r>
          </a:p>
          <a:p>
            <a:pPr marL="800100" lvl="1" indent="-342900" eaLnBrk="1" fontAlgn="auto" hangingPunct="1">
              <a:spcBef>
                <a:spcPts val="1000"/>
              </a:spcBef>
              <a:spcAft>
                <a:spcPts val="0"/>
              </a:spcAft>
              <a:buFont typeface="Courier New" panose="02070309020205020404" pitchFamily="49" charset="0"/>
              <a:buChar char="o"/>
              <a:defRPr sz="1200" kern="1200">
                <a:ln>
                  <a:noFill/>
                </a:ln>
                <a:solidFill>
                  <a:srgbClr val="0B163B"/>
                </a:solidFill>
                <a:effectLst/>
                <a:uLnTx/>
                <a:uFillTx/>
                <a:latin typeface="Garet Book"/>
                <a:ea typeface="+mn-ea"/>
                <a:cs typeface="+mn-cs"/>
              </a:defRPr>
            </a:pPr>
            <a:r>
              <a:t>Procesoptimalisatie, gegevensmodellering, -visualisatie en -analyse enz.</a:t>
            </a:r>
            <a:endParaRPr kumimoji="0" lang="en-US" sz="1400" b="0" i="0" u="none" strike="noStrike" kern="1200" cap="none" spc="0" normalizeH="0" baseline="0" noProof="0" dirty="0">
              <a:ln>
                <a:noFill/>
              </a:ln>
              <a:solidFill>
                <a:srgbClr val="0B163B"/>
              </a:solidFill>
              <a:effectLst/>
              <a:uLnTx/>
              <a:uFillTx/>
              <a:latin typeface="Garet Book"/>
              <a:ea typeface="+mn-ea"/>
              <a:cs typeface="+mn-cs"/>
            </a:endParaRPr>
          </a:p>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sz="1400" kern="1200">
                <a:ln>
                  <a:noFill/>
                </a:ln>
                <a:solidFill>
                  <a:srgbClr val="0B163B"/>
                </a:solidFill>
                <a:effectLst/>
                <a:uLnTx/>
                <a:uFillTx/>
                <a:latin typeface="Garet Book"/>
                <a:ea typeface="+mn-ea"/>
                <a:cs typeface="+mn-cs"/>
              </a:defRPr>
            </a:pPr>
            <a:r>
              <a:t>Ondersteuning bij het werk en automatisering van repetitieve taken </a:t>
            </a:r>
          </a:p>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sz="1400" kern="1200">
                <a:ln>
                  <a:noFill/>
                </a:ln>
                <a:solidFill>
                  <a:srgbClr val="0B163B"/>
                </a:solidFill>
                <a:effectLst/>
                <a:uLnTx/>
                <a:uFillTx/>
                <a:latin typeface="Garet Book"/>
                <a:ea typeface="+mn-ea"/>
                <a:cs typeface="+mn-cs"/>
              </a:defRPr>
            </a:pPr>
            <a:r>
              <a:t>Ondersteuning bij het ontwikkelen van ideeën en beslissingen </a:t>
            </a:r>
          </a:p>
        </p:txBody>
      </p:sp>
      <p:sp>
        <p:nvSpPr>
          <p:cNvPr id="10" name="Inhaltsplatzhalter 2">
            <a:extLst>
              <a:ext uri="{FF2B5EF4-FFF2-40B4-BE49-F238E27FC236}">
                <a16:creationId xmlns:a16="http://schemas.microsoft.com/office/drawing/2014/main" id="{7D5426FC-D701-47B8-8241-B0C70D02C3A6}"/>
              </a:ext>
            </a:extLst>
          </p:cNvPr>
          <p:cNvSpPr/>
          <p:nvPr/>
        </p:nvSpPr>
        <p:spPr>
          <a:xfrm>
            <a:off x="457200" y="4663122"/>
            <a:ext cx="11048220" cy="1380333"/>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sz="1400" kern="1200">
                <a:ln>
                  <a:noFill/>
                </a:ln>
                <a:solidFill>
                  <a:srgbClr val="0B163B"/>
                </a:solidFill>
                <a:effectLst/>
                <a:uLnTx/>
                <a:uFillTx/>
                <a:latin typeface="Garet Book"/>
                <a:ea typeface="+mn-ea"/>
                <a:cs typeface="+mn-cs"/>
              </a:defRPr>
            </a:pPr>
            <a:r>
              <a:t>Gebrek aan transparantie en betrouwbaarheid, en een grotere kans op fouten</a:t>
            </a:r>
          </a:p>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sz="1400" kern="1200">
                <a:ln>
                  <a:noFill/>
                </a:ln>
                <a:solidFill>
                  <a:srgbClr val="0B163B"/>
                </a:solidFill>
                <a:effectLst/>
                <a:uLnTx/>
                <a:uFillTx/>
                <a:latin typeface="Garet Book"/>
                <a:ea typeface="+mn-ea"/>
                <a:cs typeface="+mn-cs"/>
              </a:defRPr>
            </a:pPr>
            <a:r>
              <a:t>Toenemende afhankelijkheid van AI-systemen en kritieke gevolgen van fouten</a:t>
            </a:r>
          </a:p>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sz="1400" kern="1200">
                <a:ln>
                  <a:noFill/>
                </a:ln>
                <a:solidFill>
                  <a:srgbClr val="0B163B"/>
                </a:solidFill>
                <a:effectLst/>
                <a:uLnTx/>
                <a:uFillTx/>
                <a:latin typeface="Garet Book"/>
                <a:ea typeface="+mn-ea"/>
                <a:cs typeface="+mn-cs"/>
              </a:defRPr>
            </a:pPr>
            <a:r>
              <a:t>Extra inspanningen en kosten voor de implementatie en het onderhoud van AI-systemen </a:t>
            </a:r>
          </a:p>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sz="1400" kern="1200">
                <a:ln>
                  <a:noFill/>
                </a:ln>
                <a:solidFill>
                  <a:srgbClr val="0B163B"/>
                </a:solidFill>
                <a:effectLst/>
                <a:uLnTx/>
                <a:uFillTx/>
                <a:latin typeface="Garet Book"/>
                <a:ea typeface="+mn-ea"/>
                <a:cs typeface="+mn-cs"/>
              </a:defRPr>
            </a:pPr>
            <a:r>
              <a:t>(Gegevensbeheer, kwaliteitsborging enz.)</a:t>
            </a:r>
          </a:p>
        </p:txBody>
      </p:sp>
    </p:spTree>
    <p:extLst>
      <p:ext uri="{BB962C8B-B14F-4D97-AF65-F5344CB8AC3E}">
        <p14:creationId xmlns:p14="http://schemas.microsoft.com/office/powerpoint/2010/main" val="219014414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A4B18C07-D12A-43FA-9EC0-C39590135A4B}"/>
              </a:ext>
            </a:extLst>
          </p:cNvPr>
          <p:cNvSpPr>
            <a:spLocks noGrp="1"/>
          </p:cNvSpPr>
          <p:nvPr>
            <p:ph type="body" idx="1"/>
          </p:nvPr>
        </p:nvSpPr>
        <p:spPr>
          <a:xfrm>
            <a:off x="457200" y="3044279"/>
            <a:ext cx="3676650" cy="769441"/>
          </a:xfrm>
        </p:spPr>
        <p:txBody>
          <a:bodyPr anchor="ctr"/>
          <a:lstStyle/>
          <a:p>
            <a:pPr>
              <a:defRPr sz="4400" b="1">
                <a:solidFill>
                  <a:srgbClr val="0B163B"/>
                </a:solidFill>
                <a:latin typeface="+mn-lt"/>
              </a:defRPr>
            </a:pPr>
            <a:r>
              <a:t>Conclusie</a:t>
            </a:r>
            <a:endParaRPr lang="de-DE" sz="4400" b="1" dirty="0">
              <a:solidFill>
                <a:srgbClr val="0B163B"/>
              </a:solidFill>
              <a:latin typeface="+mn-lt"/>
            </a:endParaRPr>
          </a:p>
        </p:txBody>
      </p:sp>
      <p:sp>
        <p:nvSpPr>
          <p:cNvPr id="6" name="Inhaltsplatzhalter 2">
            <a:extLst>
              <a:ext uri="{FF2B5EF4-FFF2-40B4-BE49-F238E27FC236}">
                <a16:creationId xmlns:a16="http://schemas.microsoft.com/office/drawing/2014/main" id="{AC618922-D379-4484-AA9F-7E931D06F1C7}"/>
              </a:ext>
            </a:extLst>
          </p:cNvPr>
          <p:cNvSpPr/>
          <p:nvPr/>
        </p:nvSpPr>
        <p:spPr>
          <a:xfrm>
            <a:off x="4572000" y="2298264"/>
            <a:ext cx="7162800" cy="2261470"/>
          </a:xfrm>
          <a:prstGeom prst="rect">
            <a:avLst/>
          </a:prstGeom>
          <a:noFill/>
          <a:ln w="0">
            <a:noFill/>
          </a:ln>
        </p:spPr>
        <p:style>
          <a:lnRef idx="0">
            <a:scrgbClr r="0" g="0" b="0"/>
          </a:lnRef>
          <a:fillRef idx="0">
            <a:scrgbClr r="0" g="0" b="0"/>
          </a:fillRef>
          <a:effectRef idx="0">
            <a:scrgbClr r="0" g="0" b="0"/>
          </a:effectRef>
          <a:fontRef idx="minor"/>
        </p:style>
        <p:txBody>
          <a:bodyPr anchor="ctr">
            <a:noAutofit/>
          </a:bodyPr>
          <a:lstStyle/>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sz="2000" kern="1200">
                <a:ln>
                  <a:noFill/>
                </a:ln>
                <a:solidFill>
                  <a:srgbClr val="0B163B"/>
                </a:solidFill>
                <a:effectLst/>
                <a:uLnTx/>
                <a:uFillTx/>
              </a:defRPr>
            </a:pPr>
            <a:r>
              <a:rPr>
                <a:latin typeface="Garet Heavy" pitchFamily="2" charset="0"/>
              </a:rPr>
              <a:t>Beschouw AI als een hulpmiddel </a:t>
            </a:r>
            <a:r>
              <a:rPr>
                <a:latin typeface="Garet Book"/>
                <a:ea typeface="+mn-ea"/>
                <a:cs typeface="+mn-cs"/>
              </a:rPr>
              <a:t>(bijvoorbeeld om creativiteit en productiviteit te bevorderen) </a:t>
            </a:r>
            <a:br>
              <a:rPr kumimoji="0" lang="en-US" sz="2000" i="0" u="none" strike="noStrike" kern="1200" cap="none" spc="0" normalizeH="0" baseline="0" noProof="0" dirty="0">
                <a:ln>
                  <a:noFill/>
                </a:ln>
                <a:solidFill>
                  <a:srgbClr val="0B163B"/>
                </a:solidFill>
                <a:effectLst/>
                <a:uLnTx/>
                <a:uFillTx/>
                <a:latin typeface="Garet Book"/>
                <a:ea typeface="+mn-ea"/>
                <a:cs typeface="+mn-cs"/>
              </a:rPr>
            </a:br>
            <a:r>
              <a:rPr>
                <a:latin typeface="Garet Book"/>
                <a:ea typeface="+mn-ea"/>
                <a:cs typeface="+mn-cs"/>
              </a:rPr>
              <a:t>dat ondersteuning biedt bij bepaalde taken en waarvoor enkele nieuwe vaardigheden nodig zijn </a:t>
            </a:r>
          </a:p>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sz="2000" kern="1200">
                <a:ln>
                  <a:noFill/>
                </a:ln>
                <a:solidFill>
                  <a:srgbClr val="0B163B"/>
                </a:solidFill>
                <a:effectLst/>
                <a:uLnTx/>
                <a:uFillTx/>
                <a:latin typeface="Garet Heavy" pitchFamily="2" charset="0"/>
              </a:defRPr>
            </a:pPr>
            <a:r>
              <a:t>maar niet als een universele probleemoplossende machine die al het werk verlicht</a:t>
            </a:r>
          </a:p>
        </p:txBody>
      </p:sp>
    </p:spTree>
    <p:extLst>
      <p:ext uri="{BB962C8B-B14F-4D97-AF65-F5344CB8AC3E}">
        <p14:creationId xmlns:p14="http://schemas.microsoft.com/office/powerpoint/2010/main" val="2486235467"/>
      </p:ext>
    </p:extLst>
  </p:cSld>
  <p:clrMapOvr>
    <a:masterClrMapping/>
  </p:clrMapOvr>
  <p:transition spd="slow">
    <p:push/>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ceHolder 1">
            <a:extLst>
              <a:ext uri="{FF2B5EF4-FFF2-40B4-BE49-F238E27FC236}">
                <a16:creationId xmlns:a16="http://schemas.microsoft.com/office/drawing/2014/main" id="{2BD3D3B4-69B5-464D-AE1B-90E52C874600}"/>
              </a:ext>
            </a:extLst>
          </p:cNvPr>
          <p:cNvSpPr txBox="1">
            <a:spLocks/>
          </p:cNvSpPr>
          <p:nvPr/>
        </p:nvSpPr>
        <p:spPr>
          <a:xfrm>
            <a:off x="1524060" y="2896815"/>
            <a:ext cx="9143640" cy="1530720"/>
          </a:xfrm>
          <a:prstGeom prst="rect">
            <a:avLst/>
          </a:prstGeom>
          <a:noFill/>
          <a:ln w="0">
            <a:noFill/>
          </a:ln>
        </p:spPr>
        <p:txBody>
          <a:bodyPr lIns="91440" tIns="45720" rIns="91440" bIns="4572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1001"/>
              </a:spcBef>
              <a:spcAft>
                <a:spcPts val="0"/>
              </a:spcAft>
              <a:buClrTx/>
              <a:buSzTx/>
              <a:buFontTx/>
              <a:buNone/>
              <a:tabLst>
                <a:tab pos="0" algn="l"/>
              </a:tabLst>
              <a:defRPr sz="3600" kern="1200">
                <a:ln>
                  <a:noFill/>
                </a:ln>
                <a:effectLst/>
                <a:uLnTx/>
                <a:uFillTx/>
                <a:latin typeface="Garet Heavy"/>
                <a:ea typeface="+mj-ea"/>
                <a:cs typeface="+mj-cs"/>
              </a:defRPr>
            </a:pPr>
            <a:r>
              <a:rPr b="1">
                <a:solidFill>
                  <a:srgbClr val="0B163B"/>
                </a:solidFill>
              </a:rPr>
              <a:t>Bedankt </a:t>
            </a:r>
            <a:r>
              <a:rPr>
                <a:solidFill>
                  <a:srgbClr val="FFFFFF"/>
                </a:solidFill>
              </a:rPr>
              <a:t>voor je interesse en aandacht.</a:t>
            </a:r>
            <a:endParaRPr kumimoji="0" lang="nl-BE" sz="3600" b="0" i="0" u="none" strike="noStrike" kern="1200" cap="none" spc="0" normalizeH="0" baseline="0" noProof="0" dirty="0">
              <a:ln>
                <a:noFill/>
              </a:ln>
              <a:solidFill>
                <a:srgbClr val="000000"/>
              </a:solidFill>
              <a:effectLst/>
              <a:uLnTx/>
              <a:uFillTx/>
              <a:latin typeface="Arial"/>
              <a:ea typeface="+mj-ea"/>
              <a:cs typeface="+mj-cs"/>
            </a:endParaRPr>
          </a:p>
        </p:txBody>
      </p:sp>
      <p:grpSp>
        <p:nvGrpSpPr>
          <p:cNvPr id="11" name="Gruppieren 9">
            <a:extLst>
              <a:ext uri="{FF2B5EF4-FFF2-40B4-BE49-F238E27FC236}">
                <a16:creationId xmlns:a16="http://schemas.microsoft.com/office/drawing/2014/main" id="{21B30C95-0C6B-4A9C-B61B-98603F511EE6}"/>
              </a:ext>
            </a:extLst>
          </p:cNvPr>
          <p:cNvGrpSpPr/>
          <p:nvPr/>
        </p:nvGrpSpPr>
        <p:grpSpPr>
          <a:xfrm>
            <a:off x="1369440" y="5590386"/>
            <a:ext cx="10584360" cy="916974"/>
            <a:chOff x="1369440" y="5590386"/>
            <a:chExt cx="10584360" cy="916974"/>
          </a:xfrm>
        </p:grpSpPr>
        <p:sp>
          <p:nvSpPr>
            <p:cNvPr id="12" name="Textfeld 14">
              <a:extLst>
                <a:ext uri="{FF2B5EF4-FFF2-40B4-BE49-F238E27FC236}">
                  <a16:creationId xmlns:a16="http://schemas.microsoft.com/office/drawing/2014/main" id="{C91CAAEF-CABD-4A43-8CFD-13C501194AD2}"/>
                </a:ext>
              </a:extLst>
            </p:cNvPr>
            <p:cNvSpPr/>
            <p:nvPr/>
          </p:nvSpPr>
          <p:spPr>
            <a:xfrm>
              <a:off x="1369440" y="5590386"/>
              <a:ext cx="5277600" cy="821880"/>
            </a:xfrm>
            <a:prstGeom prst="rect">
              <a:avLst/>
            </a:prstGeom>
            <a:noFill/>
            <a:ln w="6350">
              <a:noFill/>
            </a:ln>
            <a:effectLst/>
          </p:spPr>
          <p:txBody>
            <a:bodyPr numCol="1" spcCol="0" anchor="t">
              <a:noAutofit/>
            </a:bodyPr>
            <a:lstStyle/>
            <a:p>
              <a:pPr marL="0" marR="0" lvl="0" indent="0" defTabSz="914400" eaLnBrk="1" fontAlgn="auto" latinLnBrk="0" hangingPunct="1">
                <a:lnSpc>
                  <a:spcPct val="107000"/>
                </a:lnSpc>
                <a:spcBef>
                  <a:spcPts val="0"/>
                </a:spcBef>
                <a:spcAft>
                  <a:spcPts val="799"/>
                </a:spcAft>
                <a:buClrTx/>
                <a:buSzTx/>
                <a:buFontTx/>
                <a:buNone/>
                <a:tabLst/>
                <a:defRPr sz="900" b="1">
                  <a:ln>
                    <a:noFill/>
                  </a:ln>
                  <a:solidFill>
                    <a:srgbClr val="0B163B"/>
                  </a:solidFill>
                  <a:effectLst/>
                  <a:uLnTx/>
                  <a:uFillTx/>
                  <a:latin typeface="Garet Book"/>
                  <a:ea typeface="Garet Book"/>
                  <a:cs typeface="+mn-cs"/>
                </a:defRPr>
              </a:pPr>
              <a:r>
                <a:rPr lang="nl-NL" b="0" i="0" dirty="0">
                  <a:solidFill>
                    <a:srgbClr val="1F2328"/>
                  </a:solidFill>
                  <a:effectLst/>
                  <a:latin typeface="Garet Book" pitchFamily="2" charset="0"/>
                </a:rPr>
                <a:t>Gefinancierd door de Europese Unie. De hier geuite ideeën en meningen komen echter uitsluitend voor rekening van de auteur(s) en geven niet noodzakelijkerwijs die van de Europese Unie of het Europese Uitvoerende Agentschap onderwijs en cultuur (EACEA) weer. Noch de Europese Unie, noch het EACEA kan ervoor aansprakelijk worden gesteld.</a:t>
              </a:r>
              <a:br>
                <a:rPr lang="nl-NL" b="0" i="0" dirty="0">
                  <a:solidFill>
                    <a:srgbClr val="1F2328"/>
                  </a:solidFill>
                  <a:effectLst/>
                  <a:latin typeface="Garet Book" pitchFamily="2" charset="0"/>
                </a:rPr>
              </a:br>
              <a:r>
                <a:rPr lang="de-DE" dirty="0" err="1"/>
                <a:t>Projectnr</a:t>
              </a:r>
              <a:r>
                <a:rPr lang="de-DE" dirty="0"/>
                <a:t>.: KA220-VET-000165375</a:t>
              </a:r>
              <a:endParaRPr kumimoji="0" lang="de-DE" sz="900" b="0" i="0" u="none" strike="noStrike" kern="0" cap="none" spc="0" normalizeH="0" baseline="0" noProof="0" dirty="0">
                <a:ln>
                  <a:noFill/>
                </a:ln>
                <a:solidFill>
                  <a:srgbClr val="000000"/>
                </a:solidFill>
                <a:effectLst/>
                <a:uLnTx/>
                <a:uFillTx/>
                <a:latin typeface="Arial"/>
                <a:ea typeface="+mn-ea"/>
                <a:cs typeface="+mn-cs"/>
              </a:endParaRPr>
            </a:p>
          </p:txBody>
        </p:sp>
        <p:grpSp>
          <p:nvGrpSpPr>
            <p:cNvPr id="13" name="Gruppieren 11">
              <a:extLst>
                <a:ext uri="{FF2B5EF4-FFF2-40B4-BE49-F238E27FC236}">
                  <a16:creationId xmlns:a16="http://schemas.microsoft.com/office/drawing/2014/main" id="{C3745A44-DE81-4DF8-A3AE-3ED3B6185119}"/>
                </a:ext>
              </a:extLst>
            </p:cNvPr>
            <p:cNvGrpSpPr/>
            <p:nvPr/>
          </p:nvGrpSpPr>
          <p:grpSpPr>
            <a:xfrm>
              <a:off x="6839280" y="5692680"/>
              <a:ext cx="5114520" cy="814680"/>
              <a:chOff x="6839280" y="5692680"/>
              <a:chExt cx="5114520" cy="814680"/>
            </a:xfrm>
          </p:grpSpPr>
          <p:pic>
            <p:nvPicPr>
              <p:cNvPr id="14" name="Grafik 13">
                <a:extLst>
                  <a:ext uri="{FF2B5EF4-FFF2-40B4-BE49-F238E27FC236}">
                    <a16:creationId xmlns:a16="http://schemas.microsoft.com/office/drawing/2014/main" id="{431680BD-52F8-4B0B-AC8A-801A452F44F2}"/>
                  </a:ext>
                </a:extLst>
              </p:cNvPr>
              <p:cNvPicPr/>
              <p:nvPr/>
            </p:nvPicPr>
            <p:blipFill>
              <a:blip r:embed="rId2"/>
              <a:stretch/>
            </p:blipFill>
            <p:spPr>
              <a:xfrm>
                <a:off x="6839280" y="5757120"/>
                <a:ext cx="1073880" cy="375840"/>
              </a:xfrm>
              <a:prstGeom prst="rect">
                <a:avLst/>
              </a:prstGeom>
              <a:noFill/>
              <a:ln w="0">
                <a:noFill/>
              </a:ln>
            </p:spPr>
          </p:pic>
          <p:sp>
            <p:nvSpPr>
              <p:cNvPr id="15" name="Textfeld 34">
                <a:extLst>
                  <a:ext uri="{FF2B5EF4-FFF2-40B4-BE49-F238E27FC236}">
                    <a16:creationId xmlns:a16="http://schemas.microsoft.com/office/drawing/2014/main" id="{169726ED-E08E-426A-8651-D30BE6A95920}"/>
                  </a:ext>
                </a:extLst>
              </p:cNvPr>
              <p:cNvSpPr/>
              <p:nvPr/>
            </p:nvSpPr>
            <p:spPr>
              <a:xfrm>
                <a:off x="7914240" y="5692680"/>
                <a:ext cx="4039560" cy="814680"/>
              </a:xfrm>
              <a:prstGeom prst="rect">
                <a:avLst/>
              </a:prstGeom>
              <a:noFill/>
              <a:ln w="6350">
                <a:noFill/>
              </a:ln>
              <a:effectLst/>
            </p:spPr>
            <p:txBody>
              <a:bodyPr numCol="1" spcCol="0" anchor="t">
                <a:noAutofit/>
              </a:bodyPr>
              <a:lstStyle/>
              <a:p>
                <a:pPr marL="0" marR="0" lvl="0" indent="0" defTabSz="914400" eaLnBrk="1" fontAlgn="auto" latinLnBrk="0" hangingPunct="1">
                  <a:lnSpc>
                    <a:spcPct val="107000"/>
                  </a:lnSpc>
                  <a:spcBef>
                    <a:spcPts val="0"/>
                  </a:spcBef>
                  <a:spcAft>
                    <a:spcPts val="799"/>
                  </a:spcAft>
                  <a:buClrTx/>
                  <a:buSzTx/>
                  <a:buFontTx/>
                  <a:buNone/>
                  <a:tabLst/>
                  <a:defRPr sz="900">
                    <a:ln>
                      <a:noFill/>
                    </a:ln>
                    <a:effectLst/>
                    <a:uLnTx/>
                    <a:uFillTx/>
                    <a:latin typeface="Garet Book"/>
                    <a:ea typeface="Garet Book"/>
                    <a:cs typeface="+mn-cs"/>
                  </a:defRPr>
                </a:pPr>
                <a:r>
                  <a:rPr dirty="0">
                    <a:solidFill>
                      <a:srgbClr val="0B163B"/>
                    </a:solidFill>
                  </a:rPr>
                  <a:t>Copyright © 2026 door </a:t>
                </a:r>
                <a:r>
                  <a:rPr u="sng" dirty="0">
                    <a:solidFill>
                      <a:srgbClr val="1F2C8F"/>
                    </a:solidFill>
                    <a:hlinkClick r:id="rId3"/>
                  </a:rPr>
                  <a:t>het </a:t>
                </a:r>
                <a:r>
                  <a:rPr u="sng" dirty="0" err="1">
                    <a:solidFill>
                      <a:srgbClr val="1F2C8F"/>
                    </a:solidFill>
                    <a:hlinkClick r:id="rId3"/>
                  </a:rPr>
                  <a:t>partnerconsortium</a:t>
                </a:r>
                <a:r>
                  <a:rPr u="sng" dirty="0">
                    <a:solidFill>
                      <a:srgbClr val="1F2C8F"/>
                    </a:solidFill>
                    <a:hlinkClick r:id="rId3"/>
                  </a:rPr>
                  <a:t> van het project 'AI.D – Artificial Intelligence and the Shaping of Democracy' </a:t>
                </a:r>
                <a:br>
                  <a:rPr kumimoji="0" sz="900" b="0" i="0" u="none" strike="noStrike" kern="0" cap="none" spc="0" normalizeH="0" baseline="0" noProof="0" dirty="0">
                    <a:ln>
                      <a:noFill/>
                    </a:ln>
                    <a:solidFill>
                      <a:srgbClr val="0B163B"/>
                    </a:solidFill>
                    <a:effectLst/>
                    <a:uLnTx/>
                    <a:uFillTx/>
                    <a:latin typeface="Garet Book"/>
                    <a:ea typeface="+mn-ea"/>
                    <a:cs typeface="+mn-cs"/>
                  </a:rPr>
                </a:br>
                <a:r>
                  <a:rPr b="1" dirty="0" err="1">
                    <a:solidFill>
                      <a:srgbClr val="0B163B"/>
                    </a:solidFill>
                  </a:rPr>
                  <a:t>Dit</a:t>
                </a:r>
                <a:r>
                  <a:rPr b="1" dirty="0">
                    <a:solidFill>
                      <a:srgbClr val="0B163B"/>
                    </a:solidFill>
                  </a:rPr>
                  <a:t> </a:t>
                </a:r>
                <a:r>
                  <a:rPr b="1" dirty="0" err="1">
                    <a:solidFill>
                      <a:srgbClr val="0B163B"/>
                    </a:solidFill>
                  </a:rPr>
                  <a:t>werk</a:t>
                </a:r>
                <a:r>
                  <a:rPr b="1" dirty="0">
                    <a:solidFill>
                      <a:srgbClr val="0B163B"/>
                    </a:solidFill>
                  </a:rPr>
                  <a:t> </a:t>
                </a:r>
                <a:r>
                  <a:rPr b="1" dirty="0" err="1">
                    <a:solidFill>
                      <a:srgbClr val="0B163B"/>
                    </a:solidFill>
                  </a:rPr>
                  <a:t>valt</a:t>
                </a:r>
                <a:r>
                  <a:rPr b="1" dirty="0">
                    <a:solidFill>
                      <a:srgbClr val="0B163B"/>
                    </a:solidFill>
                  </a:rPr>
                  <a:t> </a:t>
                </a:r>
                <a:r>
                  <a:rPr b="1" dirty="0" err="1">
                    <a:solidFill>
                      <a:srgbClr val="0B163B"/>
                    </a:solidFill>
                  </a:rPr>
                  <a:t>onder</a:t>
                </a:r>
                <a:r>
                  <a:rPr b="1" dirty="0">
                    <a:solidFill>
                      <a:srgbClr val="0B163B"/>
                    </a:solidFill>
                  </a:rPr>
                  <a:t> de </a:t>
                </a:r>
                <a:r>
                  <a:rPr b="1" dirty="0" err="1">
                    <a:solidFill>
                      <a:srgbClr val="0B163B"/>
                    </a:solidFill>
                  </a:rPr>
                  <a:t>licentie</a:t>
                </a:r>
                <a:r>
                  <a:rPr b="1" dirty="0">
                    <a:solidFill>
                      <a:srgbClr val="0B163B"/>
                    </a:solidFill>
                  </a:rPr>
                  <a:t> </a:t>
                </a:r>
                <a:r>
                  <a:rPr b="1" u="sng" dirty="0">
                    <a:solidFill>
                      <a:srgbClr val="1F2C8F"/>
                    </a:solidFill>
                    <a:hlinkClick r:id="rId4"/>
                  </a:rPr>
                  <a:t>CC BY-SA 4.0</a:t>
                </a:r>
                <a:endParaRPr kumimoji="0" lang="nl-BE" sz="900" b="0" i="0" u="none" strike="noStrike" kern="0" cap="none" spc="0" normalizeH="0" baseline="0" noProof="0" dirty="0">
                  <a:ln>
                    <a:noFill/>
                  </a:ln>
                  <a:solidFill>
                    <a:srgbClr val="000000"/>
                  </a:solidFill>
                  <a:effectLst/>
                  <a:uLnTx/>
                  <a:uFillTx/>
                  <a:latin typeface="Arial"/>
                  <a:ea typeface="+mn-ea"/>
                  <a:cs typeface="+mn-cs"/>
                </a:endParaRPr>
              </a:p>
            </p:txBody>
          </p:sp>
        </p:grpSp>
      </p:grpSp>
      <p:pic>
        <p:nvPicPr>
          <p:cNvPr id="2" name="Grafik 1">
            <a:extLst>
              <a:ext uri="{FF2B5EF4-FFF2-40B4-BE49-F238E27FC236}">
                <a16:creationId xmlns:a16="http://schemas.microsoft.com/office/drawing/2014/main" id="{3D743C4F-7362-7D25-06E1-5C563C9843A3}"/>
              </a:ext>
            </a:extLst>
          </p:cNvPr>
          <p:cNvPicPr>
            <a:picLocks noChangeAspect="1"/>
          </p:cNvPicPr>
          <p:nvPr/>
        </p:nvPicPr>
        <p:blipFill>
          <a:blip r:embed="rId5"/>
          <a:stretch>
            <a:fillRect/>
          </a:stretch>
        </p:blipFill>
        <p:spPr>
          <a:xfrm>
            <a:off x="179773" y="5511420"/>
            <a:ext cx="1234174" cy="1175759"/>
          </a:xfrm>
          <a:prstGeom prst="rect">
            <a:avLst/>
          </a:prstGeom>
        </p:spPr>
      </p:pic>
    </p:spTree>
    <p:extLst>
      <p:ext uri="{BB962C8B-B14F-4D97-AF65-F5344CB8AC3E}">
        <p14:creationId xmlns:p14="http://schemas.microsoft.com/office/powerpoint/2010/main" val="11101839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1D8405-FCAF-47DC-9EA8-4A953E25C934}"/>
              </a:ext>
            </a:extLst>
          </p:cNvPr>
          <p:cNvSpPr>
            <a:spLocks noGrp="1"/>
          </p:cNvSpPr>
          <p:nvPr>
            <p:ph type="title"/>
          </p:nvPr>
        </p:nvSpPr>
        <p:spPr>
          <a:xfrm>
            <a:off x="457200" y="756000"/>
            <a:ext cx="10972800" cy="1030855"/>
          </a:xfrm>
          <a:prstGeom prst="rect">
            <a:avLst/>
          </a:prstGeom>
        </p:spPr>
        <p:txBody>
          <a:bodyPr/>
          <a:lstStyle/>
          <a:p>
            <a:pPr>
              <a:defRPr>
                <a:solidFill>
                  <a:schemeClr val="tx1"/>
                </a:solidFill>
              </a:defRPr>
            </a:pPr>
            <a:r>
              <a:t>Inhoud</a:t>
            </a:r>
          </a:p>
        </p:txBody>
      </p:sp>
      <p:sp>
        <p:nvSpPr>
          <p:cNvPr id="3" name="Inhaltsplatzhalter 2">
            <a:extLst>
              <a:ext uri="{FF2B5EF4-FFF2-40B4-BE49-F238E27FC236}">
                <a16:creationId xmlns:a16="http://schemas.microsoft.com/office/drawing/2014/main" id="{1C574B67-0D87-49EE-93B3-F2A8F759030F}"/>
              </a:ext>
            </a:extLst>
          </p:cNvPr>
          <p:cNvSpPr>
            <a:spLocks noGrp="1"/>
          </p:cNvSpPr>
          <p:nvPr>
            <p:ph idx="1"/>
          </p:nvPr>
        </p:nvSpPr>
        <p:spPr>
          <a:xfrm>
            <a:off x="957600" y="1299601"/>
            <a:ext cx="10504800" cy="3921120"/>
          </a:xfrm>
        </p:spPr>
        <p:txBody>
          <a:bodyPr anchor="ctr"/>
          <a:lstStyle/>
          <a:p>
            <a:pPr marL="514800" indent="-514800">
              <a:lnSpc>
                <a:spcPct val="150000"/>
              </a:lnSpc>
              <a:spcBef>
                <a:spcPts val="600"/>
              </a:spcBef>
              <a:buClr>
                <a:srgbClr val="0B163B"/>
              </a:buClr>
              <a:buFont typeface="Arial"/>
              <a:buAutoNum type="arabicPeriod"/>
              <a:defRPr>
                <a:latin typeface="Garet Book"/>
              </a:defRPr>
            </a:pPr>
            <a:r>
              <a:t>Wat is AI? Overzicht van oorsprong, definities en betekenis</a:t>
            </a:r>
          </a:p>
          <a:p>
            <a:pPr marL="514800" indent="-514800">
              <a:lnSpc>
                <a:spcPct val="150000"/>
              </a:lnSpc>
              <a:spcBef>
                <a:spcPts val="600"/>
              </a:spcBef>
              <a:buClr>
                <a:srgbClr val="0B163B"/>
              </a:buClr>
              <a:buFont typeface="Arial"/>
              <a:buAutoNum type="arabicPeriod"/>
              <a:defRPr>
                <a:latin typeface="Garet Book"/>
              </a:defRPr>
            </a:pPr>
            <a:r>
              <a:t>Hoe AI te maken heeft met imitatie en misleiding (Turing-test)</a:t>
            </a:r>
          </a:p>
          <a:p>
            <a:pPr marL="514800" indent="-514800">
              <a:lnSpc>
                <a:spcPct val="150000"/>
              </a:lnSpc>
              <a:spcBef>
                <a:spcPts val="600"/>
              </a:spcBef>
              <a:buClr>
                <a:srgbClr val="0B163B"/>
              </a:buClr>
              <a:buFont typeface="Arial"/>
              <a:buAutoNum type="arabicPeriod"/>
              <a:defRPr>
                <a:latin typeface="Garet Book"/>
              </a:defRPr>
            </a:pPr>
            <a:r>
              <a:t>Nadenken over veelvoorkomende verhalen en beweringen over AI</a:t>
            </a:r>
            <a:br>
              <a:rPr lang="en-US" dirty="0">
                <a:latin typeface="Garet Book"/>
              </a:rPr>
            </a:br>
            <a:r>
              <a:rPr sz="1600"/>
              <a:t>3.1 Groepsdiscussie</a:t>
            </a:r>
            <a:endParaRPr lang="en-US" sz="1600" dirty="0"/>
          </a:p>
          <a:p>
            <a:pPr marL="514800" indent="-514800">
              <a:lnSpc>
                <a:spcPct val="150000"/>
              </a:lnSpc>
              <a:spcBef>
                <a:spcPts val="600"/>
              </a:spcBef>
              <a:buClr>
                <a:srgbClr val="0B163B"/>
              </a:buClr>
              <a:buFont typeface="Arial"/>
              <a:buAutoNum type="arabicPeriod"/>
              <a:defRPr>
                <a:latin typeface="Garet Book"/>
              </a:defRPr>
            </a:pPr>
            <a:r>
              <a:t>Wat zijn de gevolgen van AI?</a:t>
            </a:r>
            <a:br>
              <a:rPr lang="en-US" dirty="0">
                <a:latin typeface="Garet Book"/>
              </a:rPr>
            </a:br>
            <a:r>
              <a:rPr sz="1600"/>
              <a:t>4.1 Individueel werk en groepswerk: bespreking van voordelen en risico's</a:t>
            </a:r>
            <a:endParaRPr lang="en-US" sz="1600" dirty="0"/>
          </a:p>
          <a:p>
            <a:pPr marL="514800" indent="-514800">
              <a:lnSpc>
                <a:spcPct val="150000"/>
              </a:lnSpc>
              <a:spcBef>
                <a:spcPts val="600"/>
              </a:spcBef>
              <a:buClr>
                <a:srgbClr val="0B163B"/>
              </a:buClr>
              <a:buFont typeface="Arial"/>
              <a:buAutoNum type="arabicPeriod"/>
            </a:pPr>
            <a:r>
              <a:t>Samenvatting en geleerde lessen</a:t>
            </a:r>
            <a:endParaRPr lang="de-DE" dirty="0"/>
          </a:p>
        </p:txBody>
      </p:sp>
      <p:pic>
        <p:nvPicPr>
          <p:cNvPr id="6" name="Grafik 1">
            <a:extLst>
              <a:ext uri="{FF2B5EF4-FFF2-40B4-BE49-F238E27FC236}">
                <a16:creationId xmlns:a16="http://schemas.microsoft.com/office/drawing/2014/main" id="{FA70B111-6E7B-4179-9413-AAE92B301814}"/>
              </a:ext>
            </a:extLst>
          </p:cNvPr>
          <p:cNvPicPr/>
          <p:nvPr/>
        </p:nvPicPr>
        <p:blipFill>
          <a:blip r:embed="rId2"/>
          <a:stretch/>
        </p:blipFill>
        <p:spPr>
          <a:xfrm>
            <a:off x="11164320" y="5798160"/>
            <a:ext cx="1027440" cy="1059480"/>
          </a:xfrm>
          <a:prstGeom prst="rect">
            <a:avLst/>
          </a:prstGeom>
          <a:noFill/>
          <a:ln w="0">
            <a:noFill/>
          </a:ln>
        </p:spPr>
      </p:pic>
    </p:spTree>
    <p:extLst>
      <p:ext uri="{BB962C8B-B14F-4D97-AF65-F5344CB8AC3E}">
        <p14:creationId xmlns:p14="http://schemas.microsoft.com/office/powerpoint/2010/main" val="3486043360"/>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56F58BE0-C8EB-4AE9-8711-68ACA07DE797}"/>
              </a:ext>
            </a:extLst>
          </p:cNvPr>
          <p:cNvSpPr>
            <a:spLocks noGrp="1"/>
          </p:cNvSpPr>
          <p:nvPr>
            <p:ph type="title"/>
          </p:nvPr>
        </p:nvSpPr>
        <p:spPr/>
        <p:txBody>
          <a:bodyPr/>
          <a:lstStyle/>
          <a:p>
            <a:pPr>
              <a:defRPr>
                <a:solidFill>
                  <a:srgbClr val="0B163B"/>
                </a:solidFill>
                <a:latin typeface="Garet Heavy" pitchFamily="2" charset="0"/>
              </a:defRPr>
            </a:pPr>
            <a:r>
              <a:t>Wat is AI? </a:t>
            </a:r>
            <a:endParaRPr lang="de-DE" dirty="0">
              <a:solidFill>
                <a:srgbClr val="0B163B"/>
              </a:solidFill>
              <a:latin typeface="Garet Heavy" pitchFamily="2" charset="0"/>
            </a:endParaRPr>
          </a:p>
        </p:txBody>
      </p:sp>
    </p:spTree>
    <p:extLst>
      <p:ext uri="{BB962C8B-B14F-4D97-AF65-F5344CB8AC3E}">
        <p14:creationId xmlns:p14="http://schemas.microsoft.com/office/powerpoint/2010/main" val="20052078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E379F07F-4D50-4376-B64B-2E6F43F88734}"/>
              </a:ext>
            </a:extLst>
          </p:cNvPr>
          <p:cNvSpPr>
            <a:spLocks noGrp="1"/>
          </p:cNvSpPr>
          <p:nvPr>
            <p:ph type="title"/>
          </p:nvPr>
        </p:nvSpPr>
        <p:spPr/>
        <p:txBody>
          <a:bodyPr/>
          <a:lstStyle/>
          <a:p>
            <a:pPr>
              <a:defRPr>
                <a:solidFill>
                  <a:schemeClr val="tx1"/>
                </a:solidFill>
              </a:defRPr>
            </a:pPr>
            <a:r>
              <a:t>Korte discussie</a:t>
            </a:r>
            <a:endParaRPr lang="de-DE" dirty="0">
              <a:solidFill>
                <a:schemeClr val="tx1"/>
              </a:solidFill>
            </a:endParaRPr>
          </a:p>
        </p:txBody>
      </p:sp>
      <p:sp>
        <p:nvSpPr>
          <p:cNvPr id="4" name="PlaceHolder 1">
            <a:extLst>
              <a:ext uri="{FF2B5EF4-FFF2-40B4-BE49-F238E27FC236}">
                <a16:creationId xmlns:a16="http://schemas.microsoft.com/office/drawing/2014/main" id="{1E05F76A-7A29-47DE-A7A4-159C06532557}"/>
              </a:ext>
            </a:extLst>
          </p:cNvPr>
          <p:cNvSpPr txBox="1">
            <a:spLocks/>
          </p:cNvSpPr>
          <p:nvPr/>
        </p:nvSpPr>
        <p:spPr>
          <a:xfrm>
            <a:off x="1063080" y="2110160"/>
            <a:ext cx="7729560" cy="3370280"/>
          </a:xfrm>
          <a:prstGeom prst="rect">
            <a:avLst/>
          </a:prstGeom>
          <a:noFill/>
          <a:ln w="0">
            <a:noFill/>
          </a:ln>
        </p:spPr>
        <p:txBody>
          <a:bodyPr lIns="91440" tIns="45720" rIns="91440" bIns="45720" anchor="ctr">
            <a:noAutofit/>
          </a:bodyPr>
          <a:lstStyle>
            <a:lvl1pPr algn="l" rtl="0" eaLnBrk="1" fontAlgn="base" hangingPunct="1">
              <a:spcBef>
                <a:spcPct val="0"/>
              </a:spcBef>
              <a:spcAft>
                <a:spcPct val="0"/>
              </a:spcAft>
              <a:defRPr sz="3200" b="1" i="0" cap="none" baseline="0">
                <a:solidFill>
                  <a:schemeClr val="tx2"/>
                </a:solidFill>
                <a:latin typeface="Garet Heavy"/>
                <a:ea typeface="+mj-ea"/>
                <a:cs typeface="Brandon Grotesque Black" panose="020B0503020203060202" pitchFamily="34" charset="77"/>
              </a:defRPr>
            </a:lvl1pPr>
            <a:lvl2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2pPr>
            <a:lvl3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3pPr>
            <a:lvl4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4pPr>
            <a:lvl5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5pPr>
            <a:lvl6pPr marL="457200" algn="l" rtl="0" eaLnBrk="1" fontAlgn="base" hangingPunct="1">
              <a:spcBef>
                <a:spcPct val="0"/>
              </a:spcBef>
              <a:spcAft>
                <a:spcPct val="0"/>
              </a:spcAft>
              <a:defRPr sz="3200" b="1">
                <a:solidFill>
                  <a:srgbClr val="006666"/>
                </a:solidFill>
                <a:latin typeface="Arial" charset="0"/>
                <a:ea typeface="ＭＳ Ｐゴシック" charset="0"/>
              </a:defRPr>
            </a:lvl6pPr>
            <a:lvl7pPr marL="914400" algn="l" rtl="0" eaLnBrk="1" fontAlgn="base" hangingPunct="1">
              <a:spcBef>
                <a:spcPct val="0"/>
              </a:spcBef>
              <a:spcAft>
                <a:spcPct val="0"/>
              </a:spcAft>
              <a:defRPr sz="3200" b="1">
                <a:solidFill>
                  <a:srgbClr val="006666"/>
                </a:solidFill>
                <a:latin typeface="Arial" charset="0"/>
                <a:ea typeface="ＭＳ Ｐゴシック" charset="0"/>
              </a:defRPr>
            </a:lvl7pPr>
            <a:lvl8pPr marL="1371600" algn="l" rtl="0" eaLnBrk="1" fontAlgn="base" hangingPunct="1">
              <a:spcBef>
                <a:spcPct val="0"/>
              </a:spcBef>
              <a:spcAft>
                <a:spcPct val="0"/>
              </a:spcAft>
              <a:defRPr sz="3200" b="1">
                <a:solidFill>
                  <a:srgbClr val="006666"/>
                </a:solidFill>
                <a:latin typeface="Arial" charset="0"/>
                <a:ea typeface="ＭＳ Ｐゴシック" charset="0"/>
              </a:defRPr>
            </a:lvl8pPr>
            <a:lvl9pPr marL="1828800" algn="l" rtl="0" eaLnBrk="1" fontAlgn="base" hangingPunct="1">
              <a:spcBef>
                <a:spcPct val="0"/>
              </a:spcBef>
              <a:spcAft>
                <a:spcPct val="0"/>
              </a:spcAft>
              <a:defRPr sz="3200" b="1">
                <a:solidFill>
                  <a:srgbClr val="006666"/>
                </a:solidFill>
                <a:latin typeface="Arial" charset="0"/>
                <a:ea typeface="ＭＳ Ｐゴシック" charset="0"/>
              </a:defRPr>
            </a:lvl9pPr>
          </a:lstStyle>
          <a:p>
            <a:pPr algn="ctr">
              <a:spcBef>
                <a:spcPts val="1800"/>
              </a:spcBef>
              <a:tabLst>
                <a:tab pos="0" algn="l"/>
              </a:tabLst>
              <a:defRPr sz="4400">
                <a:solidFill>
                  <a:schemeClr val="tx1"/>
                </a:solidFill>
                <a:latin typeface="+mn-lt"/>
              </a:defRPr>
            </a:pPr>
            <a:r>
              <a:t>Hoe zou je AI omschrijven?</a:t>
            </a:r>
            <a:br>
              <a:rPr lang="en-US" sz="4400" kern="0" dirty="0">
                <a:solidFill>
                  <a:schemeClr val="tx1"/>
                </a:solidFill>
                <a:latin typeface="+mn-lt"/>
              </a:rPr>
            </a:br>
            <a:r>
              <a:t>Welke AI-tools ken je of gebruik je al?</a:t>
            </a:r>
            <a:endParaRPr lang="de-DE" sz="4400" b="0" kern="0" dirty="0">
              <a:solidFill>
                <a:schemeClr val="tx1"/>
              </a:solidFill>
              <a:latin typeface="+mn-lt"/>
            </a:endParaRPr>
          </a:p>
        </p:txBody>
      </p:sp>
      <p:sp>
        <p:nvSpPr>
          <p:cNvPr id="5" name="Inhaltsplatzhalter 2">
            <a:extLst>
              <a:ext uri="{FF2B5EF4-FFF2-40B4-BE49-F238E27FC236}">
                <a16:creationId xmlns:a16="http://schemas.microsoft.com/office/drawing/2014/main" id="{A6DBCAD1-4B87-4ABF-871B-243720A230C4}"/>
              </a:ext>
            </a:extLst>
          </p:cNvPr>
          <p:cNvSpPr/>
          <p:nvPr/>
        </p:nvSpPr>
        <p:spPr>
          <a:xfrm>
            <a:off x="9959040" y="2535480"/>
            <a:ext cx="2131360" cy="251964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90000"/>
              </a:lnSpc>
              <a:spcBef>
                <a:spcPts val="1001"/>
              </a:spcBef>
              <a:tabLst>
                <a:tab pos="0" algn="l"/>
              </a:tabLst>
              <a:defRPr sz="2000" b="1">
                <a:effectLst/>
                <a:uFillTx/>
                <a:latin typeface="+mj-lt"/>
              </a:defRPr>
            </a:pPr>
            <a:r>
              <a:t>Aanpak:</a:t>
            </a:r>
            <a:endParaRPr lang="nl-BE" sz="2000" b="0" u="none" strike="noStrike" dirty="0">
              <a:effectLst/>
              <a:uFillTx/>
              <a:latin typeface="+mj-lt"/>
            </a:endParaRPr>
          </a:p>
          <a:p>
            <a:pPr marL="228600" indent="-228600" defTabSz="914400">
              <a:lnSpc>
                <a:spcPct val="90000"/>
              </a:lnSpc>
              <a:spcBef>
                <a:spcPts val="1001"/>
              </a:spcBef>
              <a:buClr>
                <a:srgbClr val="0B163B"/>
              </a:buClr>
              <a:buFont typeface="Arial"/>
              <a:buChar char="•"/>
              <a:tabLst>
                <a:tab pos="0" algn="l"/>
              </a:tabLst>
              <a:defRPr sz="1400">
                <a:effectLst/>
                <a:uFillTx/>
                <a:latin typeface="Garet Book"/>
              </a:defRPr>
            </a:pPr>
            <a:r>
              <a:t>Opwarming: </a:t>
            </a:r>
            <a:r>
              <a:rPr u="sng"/>
              <a:t>Bespreek in 1–2 min.</a:t>
            </a:r>
            <a:endParaRPr lang="nl-BE" sz="1400" b="0" u="sng" strike="noStrike" dirty="0">
              <a:effectLst/>
              <a:uFillTx/>
              <a:latin typeface="Arial"/>
            </a:endParaRPr>
          </a:p>
        </p:txBody>
      </p:sp>
    </p:spTree>
    <p:extLst>
      <p:ext uri="{BB962C8B-B14F-4D97-AF65-F5344CB8AC3E}">
        <p14:creationId xmlns:p14="http://schemas.microsoft.com/office/powerpoint/2010/main" val="251067464"/>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3">
            <a:extLst>
              <a:ext uri="{FF2B5EF4-FFF2-40B4-BE49-F238E27FC236}">
                <a16:creationId xmlns:a16="http://schemas.microsoft.com/office/drawing/2014/main" id="{DBE3630B-5129-4D26-9A2A-6A01AECAF14E}"/>
              </a:ext>
            </a:extLst>
          </p:cNvPr>
          <p:cNvSpPr>
            <a:spLocks noGrp="1"/>
          </p:cNvSpPr>
          <p:nvPr>
            <p:ph idx="1"/>
          </p:nvPr>
        </p:nvSpPr>
        <p:spPr>
          <a:xfrm>
            <a:off x="842400" y="1836000"/>
            <a:ext cx="10504800" cy="409360"/>
          </a:xfrm>
        </p:spPr>
        <p:txBody>
          <a:bodyPr/>
          <a:lstStyle/>
          <a:p>
            <a:pPr marL="0" indent="0">
              <a:buNone/>
              <a:defRPr sz="2000"/>
            </a:pPr>
            <a:r>
              <a:t>AI heeft </a:t>
            </a:r>
            <a:r>
              <a:rPr b="1"/>
              <a:t>een lange geschiedenis van meer dan 70 jaar</a:t>
            </a:r>
          </a:p>
        </p:txBody>
      </p:sp>
      <p:sp>
        <p:nvSpPr>
          <p:cNvPr id="3" name="Titel 2">
            <a:extLst>
              <a:ext uri="{FF2B5EF4-FFF2-40B4-BE49-F238E27FC236}">
                <a16:creationId xmlns:a16="http://schemas.microsoft.com/office/drawing/2014/main" id="{12A434A8-5342-4F09-9DC1-F7B1BDD5AEA9}"/>
              </a:ext>
            </a:extLst>
          </p:cNvPr>
          <p:cNvSpPr>
            <a:spLocks noGrp="1"/>
          </p:cNvSpPr>
          <p:nvPr>
            <p:ph type="title"/>
          </p:nvPr>
        </p:nvSpPr>
        <p:spPr>
          <a:xfrm>
            <a:off x="457200" y="795600"/>
            <a:ext cx="10972800" cy="1040400"/>
          </a:xfrm>
        </p:spPr>
        <p:txBody>
          <a:bodyPr/>
          <a:lstStyle/>
          <a:p>
            <a:pPr>
              <a:defRPr>
                <a:solidFill>
                  <a:schemeClr val="tx1"/>
                </a:solidFill>
                <a:latin typeface="+mj-lt"/>
              </a:defRPr>
            </a:pPr>
            <a:r>
              <a:t>Wat is kunstmatige intelligentie (AI)? </a:t>
            </a:r>
            <a:br>
              <a:rPr lang="en-US" dirty="0">
                <a:solidFill>
                  <a:schemeClr val="tx1"/>
                </a:solidFill>
                <a:latin typeface="+mj-lt"/>
              </a:rPr>
            </a:br>
            <a:r>
              <a:rPr sz="2400"/>
              <a:t>– Oorsprong, definities en betekenis </a:t>
            </a:r>
            <a:endParaRPr lang="de-DE" b="0" dirty="0">
              <a:solidFill>
                <a:schemeClr val="tx1"/>
              </a:solidFill>
              <a:latin typeface="+mj-lt"/>
            </a:endParaRPr>
          </a:p>
        </p:txBody>
      </p:sp>
      <p:sp>
        <p:nvSpPr>
          <p:cNvPr id="5" name="Textfeld 4">
            <a:extLst>
              <a:ext uri="{FF2B5EF4-FFF2-40B4-BE49-F238E27FC236}">
                <a16:creationId xmlns:a16="http://schemas.microsoft.com/office/drawing/2014/main" id="{830B1DD0-AEBD-41F7-B0A9-148F156A86F5}"/>
              </a:ext>
            </a:extLst>
          </p:cNvPr>
          <p:cNvSpPr txBox="1"/>
          <p:nvPr/>
        </p:nvSpPr>
        <p:spPr>
          <a:xfrm>
            <a:off x="0" y="2344076"/>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a:solidFill>
                <a:schemeClr val="accent6"/>
              </a:solidFill>
            </a:endParaRPr>
          </a:p>
        </p:txBody>
      </p:sp>
      <p:sp>
        <p:nvSpPr>
          <p:cNvPr id="6" name="Inhaltsplatzhalter 2">
            <a:extLst>
              <a:ext uri="{FF2B5EF4-FFF2-40B4-BE49-F238E27FC236}">
                <a16:creationId xmlns:a16="http://schemas.microsoft.com/office/drawing/2014/main" id="{69C75551-C54E-4AF8-AEC8-E05247E3A5B4}"/>
              </a:ext>
            </a:extLst>
          </p:cNvPr>
          <p:cNvSpPr/>
          <p:nvPr/>
        </p:nvSpPr>
        <p:spPr>
          <a:xfrm>
            <a:off x="457200" y="2323112"/>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sz="1800">
                <a:effectLst/>
                <a:uFillTx/>
                <a:latin typeface="+mj-lt"/>
              </a:defRPr>
            </a:pPr>
            <a:r>
              <a:t>Klassieke definities:</a:t>
            </a:r>
            <a:endParaRPr lang="nl-BE" sz="1800" b="0" u="none" strike="noStrike" dirty="0">
              <a:effectLst/>
              <a:uFillTx/>
              <a:latin typeface="+mj-lt"/>
            </a:endParaRPr>
          </a:p>
        </p:txBody>
      </p:sp>
      <p:sp>
        <p:nvSpPr>
          <p:cNvPr id="7" name="Inhaltsplatzhalter 2">
            <a:extLst>
              <a:ext uri="{FF2B5EF4-FFF2-40B4-BE49-F238E27FC236}">
                <a16:creationId xmlns:a16="http://schemas.microsoft.com/office/drawing/2014/main" id="{933F5EBA-0266-4C6B-A455-D385AF139816}"/>
              </a:ext>
            </a:extLst>
          </p:cNvPr>
          <p:cNvSpPr/>
          <p:nvPr/>
        </p:nvSpPr>
        <p:spPr>
          <a:xfrm>
            <a:off x="457200" y="2690325"/>
            <a:ext cx="11048220" cy="1241595"/>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342900" marR="0" lvl="0" indent="-342900" algn="l" defTabSz="914400" rtl="0" eaLnBrk="1" fontAlgn="auto" latinLnBrk="0" hangingPunct="1">
              <a:lnSpc>
                <a:spcPct val="130000"/>
              </a:lnSpc>
              <a:spcBef>
                <a:spcPts val="1000"/>
              </a:spcBef>
              <a:spcAft>
                <a:spcPts val="0"/>
              </a:spcAft>
              <a:buClrTx/>
              <a:buSzTx/>
              <a:buFont typeface="Arial" panose="020B0604020202020204" pitchFamily="34" charset="0"/>
              <a:buChar char="•"/>
              <a:tabLst/>
              <a:defRPr sz="1400" kern="1200">
                <a:ln>
                  <a:noFill/>
                </a:ln>
                <a:effectLst/>
                <a:uLnTx/>
                <a:uFillTx/>
                <a:latin typeface="Garet Book"/>
                <a:ea typeface="+mn-ea"/>
                <a:cs typeface="+mn-cs"/>
              </a:defRPr>
            </a:pPr>
            <a:r>
              <a:t>AI = 'de wetenschap en techniek van het </a:t>
            </a:r>
            <a:br>
              <a:rPr kumimoji="0" lang="en-US" sz="1400" b="0" i="0" u="none" strike="noStrike" kern="1200" cap="none" spc="0" normalizeH="0" baseline="0" noProof="0" dirty="0">
                <a:ln>
                  <a:noFill/>
                </a:ln>
                <a:effectLst/>
                <a:uLnTx/>
                <a:uFillTx/>
                <a:latin typeface="Garet Book"/>
                <a:ea typeface="+mn-ea"/>
                <a:cs typeface="+mn-cs"/>
              </a:rPr>
            </a:br>
            <a:r>
              <a:t>maken van intelligente machines' (McCarthy, 1955)</a:t>
            </a:r>
          </a:p>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sz="1400" kern="1200">
                <a:ln>
                  <a:noFill/>
                </a:ln>
                <a:effectLst/>
                <a:uLnTx/>
                <a:uFillTx/>
                <a:latin typeface="Garet Book"/>
                <a:ea typeface="+mn-ea"/>
                <a:cs typeface="+mn-cs"/>
              </a:defRPr>
            </a:pPr>
            <a:r>
              <a:t>“de studie van mentale vermogens met behulp van computationele modellen” (McDermott 1985/Fogel 2005)</a:t>
            </a:r>
          </a:p>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sz="1400" kern="1200">
                <a:ln>
                  <a:noFill/>
                </a:ln>
                <a:effectLst/>
                <a:uLnTx/>
                <a:uFillTx/>
                <a:latin typeface="Garet Book"/>
                <a:ea typeface="+mn-ea"/>
                <a:cs typeface="+mn-cs"/>
              </a:defRPr>
            </a:pPr>
            <a:r>
              <a:t>“het begrijpen van de aard van intelligent denken” (Buchanan 2005)</a:t>
            </a:r>
          </a:p>
        </p:txBody>
      </p:sp>
      <p:sp>
        <p:nvSpPr>
          <p:cNvPr id="8" name="Textfeld 7">
            <a:extLst>
              <a:ext uri="{FF2B5EF4-FFF2-40B4-BE49-F238E27FC236}">
                <a16:creationId xmlns:a16="http://schemas.microsoft.com/office/drawing/2014/main" id="{E5D32FD5-5D39-45F6-8668-F2A36044CBF5}"/>
              </a:ext>
            </a:extLst>
          </p:cNvPr>
          <p:cNvSpPr txBox="1"/>
          <p:nvPr/>
        </p:nvSpPr>
        <p:spPr>
          <a:xfrm>
            <a:off x="0" y="4185890"/>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a:solidFill>
                <a:schemeClr val="accent6"/>
              </a:solidFill>
            </a:endParaRPr>
          </a:p>
        </p:txBody>
      </p:sp>
      <p:sp>
        <p:nvSpPr>
          <p:cNvPr id="9" name="Inhaltsplatzhalter 2">
            <a:extLst>
              <a:ext uri="{FF2B5EF4-FFF2-40B4-BE49-F238E27FC236}">
                <a16:creationId xmlns:a16="http://schemas.microsoft.com/office/drawing/2014/main" id="{0947C701-869C-4D17-8839-8E285127747C}"/>
              </a:ext>
            </a:extLst>
          </p:cNvPr>
          <p:cNvSpPr/>
          <p:nvPr/>
        </p:nvSpPr>
        <p:spPr>
          <a:xfrm>
            <a:off x="457200" y="4164926"/>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sz="1800">
                <a:effectLst/>
                <a:uFillTx/>
                <a:latin typeface="+mj-lt"/>
              </a:defRPr>
            </a:pPr>
            <a:r>
              <a:t>Modern:</a:t>
            </a:r>
            <a:endParaRPr lang="nl-BE" sz="1800" b="0" u="none" strike="noStrike" dirty="0">
              <a:effectLst/>
              <a:uFillTx/>
              <a:latin typeface="+mj-lt"/>
            </a:endParaRPr>
          </a:p>
        </p:txBody>
      </p:sp>
      <p:sp>
        <p:nvSpPr>
          <p:cNvPr id="10" name="Inhaltsplatzhalter 2">
            <a:extLst>
              <a:ext uri="{FF2B5EF4-FFF2-40B4-BE49-F238E27FC236}">
                <a16:creationId xmlns:a16="http://schemas.microsoft.com/office/drawing/2014/main" id="{A22DE52D-3E9F-41C0-87CA-8A059305AA38}"/>
              </a:ext>
            </a:extLst>
          </p:cNvPr>
          <p:cNvSpPr/>
          <p:nvPr/>
        </p:nvSpPr>
        <p:spPr>
          <a:xfrm>
            <a:off x="457200" y="4532140"/>
            <a:ext cx="11048220" cy="99320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342900" marR="0" lvl="0" indent="-342900" algn="l" defTabSz="914400" rtl="0" eaLnBrk="1" fontAlgn="auto" latinLnBrk="0" hangingPunct="1">
              <a:lnSpc>
                <a:spcPct val="130000"/>
              </a:lnSpc>
              <a:spcBef>
                <a:spcPts val="1000"/>
              </a:spcBef>
              <a:spcAft>
                <a:spcPts val="0"/>
              </a:spcAft>
              <a:buClrTx/>
              <a:buSzTx/>
              <a:buFont typeface="Arial" panose="020B0604020202020204" pitchFamily="34" charset="0"/>
              <a:buChar char="•"/>
              <a:tabLst/>
              <a:defRPr sz="1400" kern="1200">
                <a:ln>
                  <a:noFill/>
                </a:ln>
                <a:effectLst/>
                <a:uLnTx/>
                <a:uFillTx/>
                <a:latin typeface="Garet Book"/>
                <a:ea typeface="+mn-ea"/>
                <a:cs typeface="+mn-cs"/>
              </a:defRPr>
            </a:pPr>
            <a:r>
              <a:rPr b="1"/>
              <a:t>subdiscipline van de informatica (computerwetenschap)</a:t>
            </a:r>
            <a:br>
              <a:rPr kumimoji="0" lang="en-US" sz="1400" b="1" i="0" u="none" strike="noStrike" kern="1200" cap="none" spc="0" normalizeH="0" baseline="0" noProof="0" dirty="0">
                <a:ln>
                  <a:noFill/>
                </a:ln>
                <a:effectLst/>
                <a:uLnTx/>
                <a:uFillTx/>
                <a:latin typeface="Garet Book"/>
                <a:ea typeface="+mn-ea"/>
                <a:cs typeface="+mn-cs"/>
              </a:rPr>
            </a:br>
            <a:r>
              <a:rPr b="1"/>
              <a:t>die gericht is op het nabootsen en ondersteunen van menselijke vaardigheden </a:t>
            </a:r>
            <a:br>
              <a:rPr kumimoji="0" lang="en-US" sz="1400" b="0" i="0" u="none" strike="noStrike" kern="1200" cap="none" spc="0" normalizeH="0" baseline="0" noProof="0" dirty="0">
                <a:ln>
                  <a:noFill/>
                </a:ln>
                <a:effectLst/>
                <a:uLnTx/>
                <a:uFillTx/>
                <a:latin typeface="Garet Book"/>
                <a:ea typeface="+mn-ea"/>
                <a:cs typeface="+mn-cs"/>
              </a:rPr>
            </a:br>
            <a:r>
              <a:t>(bijv. logisch redeneren, leren, plannen, enz.) </a:t>
            </a:r>
          </a:p>
        </p:txBody>
      </p:sp>
      <p:sp>
        <p:nvSpPr>
          <p:cNvPr id="11" name="Inhaltsplatzhalter 2">
            <a:extLst>
              <a:ext uri="{FF2B5EF4-FFF2-40B4-BE49-F238E27FC236}">
                <a16:creationId xmlns:a16="http://schemas.microsoft.com/office/drawing/2014/main" id="{22612AB2-E181-41DA-A6D7-323AB0A0F0B2}"/>
              </a:ext>
            </a:extLst>
          </p:cNvPr>
          <p:cNvSpPr/>
          <p:nvPr/>
        </p:nvSpPr>
        <p:spPr>
          <a:xfrm>
            <a:off x="457200" y="5326322"/>
            <a:ext cx="11048220" cy="99320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R="0" lvl="0" algn="l" defTabSz="914400" rtl="0" eaLnBrk="1" fontAlgn="auto" latinLnBrk="0" hangingPunct="1">
              <a:spcBef>
                <a:spcPts val="0"/>
              </a:spcBef>
              <a:spcAft>
                <a:spcPts val="0"/>
              </a:spcAft>
              <a:buClrTx/>
              <a:buSzTx/>
              <a:tabLst/>
              <a:defRPr/>
            </a:pPr>
            <a:endParaRPr kumimoji="0" lang="en-US" sz="1800" b="0" i="0" u="none" strike="noStrike" kern="1200" cap="none" spc="0" normalizeH="0" baseline="0" noProof="0" dirty="0">
              <a:ln>
                <a:noFill/>
              </a:ln>
              <a:solidFill>
                <a:srgbClr val="0B163B"/>
              </a:solidFill>
              <a:effectLst/>
              <a:uLnTx/>
              <a:uFillTx/>
              <a:latin typeface="Garet Book"/>
              <a:ea typeface="+mn-ea"/>
              <a:cs typeface="+mn-cs"/>
            </a:endParaRPr>
          </a:p>
        </p:txBody>
      </p:sp>
      <p:sp>
        <p:nvSpPr>
          <p:cNvPr id="12" name="Inhaltsplatzhalter 2">
            <a:extLst>
              <a:ext uri="{FF2B5EF4-FFF2-40B4-BE49-F238E27FC236}">
                <a16:creationId xmlns:a16="http://schemas.microsoft.com/office/drawing/2014/main" id="{3ED6CD9E-E103-4769-B303-4603136041B9}"/>
              </a:ext>
            </a:extLst>
          </p:cNvPr>
          <p:cNvSpPr/>
          <p:nvPr/>
        </p:nvSpPr>
        <p:spPr>
          <a:xfrm>
            <a:off x="1263887" y="5563298"/>
            <a:ext cx="8682753" cy="99320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R="0" lvl="0" algn="l" defTabSz="914400" rtl="0" eaLnBrk="1" fontAlgn="auto" latinLnBrk="0" hangingPunct="1">
              <a:spcBef>
                <a:spcPts val="0"/>
              </a:spcBef>
              <a:spcAft>
                <a:spcPts val="0"/>
              </a:spcAft>
              <a:buClrTx/>
              <a:buSzTx/>
              <a:tabLst/>
              <a:defRPr kern="1200">
                <a:ln>
                  <a:noFill/>
                </a:ln>
                <a:effectLst/>
                <a:uLnTx/>
                <a:uFillTx/>
                <a:latin typeface="Garet Book"/>
                <a:ea typeface="+mn-ea"/>
                <a:cs typeface="+mn-cs"/>
              </a:defRPr>
            </a:pPr>
            <a:r>
              <a:rPr sz="2000"/>
              <a:t>De term AI als zodanig is gewoon een modewoord</a:t>
            </a:r>
            <a:br>
              <a:rPr kumimoji="0" lang="en-US" sz="2000" i="0" u="none" strike="noStrike" kern="1200" cap="none" spc="0" normalizeH="0" baseline="0" noProof="0" dirty="0">
                <a:ln>
                  <a:noFill/>
                </a:ln>
                <a:effectLst/>
                <a:uLnTx/>
                <a:uFillTx/>
                <a:latin typeface="Garet Book"/>
                <a:ea typeface="+mn-ea"/>
                <a:cs typeface="+mn-cs"/>
              </a:rPr>
            </a:br>
            <a:r>
              <a:rPr sz="1800"/>
              <a:t>AI = gebruik van wiskundige en statistische methoden 'Learning'-algoritmen (Machine Learning = ML)</a:t>
            </a:r>
            <a:endParaRPr kumimoji="0" lang="en-US" sz="2000" i="0" u="none" strike="noStrike" kern="1200" cap="none" spc="0" normalizeH="0" baseline="0" noProof="0" dirty="0">
              <a:ln>
                <a:noFill/>
              </a:ln>
              <a:effectLst/>
              <a:uLnTx/>
              <a:uFillTx/>
              <a:latin typeface="Garet Book"/>
              <a:ea typeface="+mn-ea"/>
              <a:cs typeface="+mn-cs"/>
            </a:endParaRPr>
          </a:p>
        </p:txBody>
      </p:sp>
      <p:sp>
        <p:nvSpPr>
          <p:cNvPr id="14" name="Arrow: Right 5">
            <a:extLst>
              <a:ext uri="{FF2B5EF4-FFF2-40B4-BE49-F238E27FC236}">
                <a16:creationId xmlns:a16="http://schemas.microsoft.com/office/drawing/2014/main" id="{31D9BD45-3204-4DB6-8EA5-EF81D3C67B2F}"/>
              </a:ext>
            </a:extLst>
          </p:cNvPr>
          <p:cNvSpPr/>
          <p:nvPr/>
        </p:nvSpPr>
        <p:spPr>
          <a:xfrm>
            <a:off x="499653" y="5798172"/>
            <a:ext cx="668693" cy="523453"/>
          </a:xfrm>
          <a:prstGeom prst="rightArrow">
            <a:avLst/>
          </a:prstGeom>
          <a:solidFill>
            <a:srgbClr val="F4EEFE"/>
          </a:solidFill>
          <a:ln w="12700" cap="flat" cmpd="sng" algn="ctr">
            <a:solidFill>
              <a:srgbClr val="F4EEFE">
                <a:shade val="15000"/>
              </a:srgbClr>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4EEFE"/>
              </a:solidFill>
              <a:effectLst/>
              <a:uLnTx/>
              <a:uFillTx/>
              <a:latin typeface="Garet Book"/>
              <a:ea typeface="+mn-ea"/>
              <a:cs typeface="+mn-cs"/>
            </a:endParaRPr>
          </a:p>
        </p:txBody>
      </p:sp>
    </p:spTree>
    <p:extLst>
      <p:ext uri="{BB962C8B-B14F-4D97-AF65-F5344CB8AC3E}">
        <p14:creationId xmlns:p14="http://schemas.microsoft.com/office/powerpoint/2010/main" val="2052442270"/>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2">
            <a:extLst>
              <a:ext uri="{FF2B5EF4-FFF2-40B4-BE49-F238E27FC236}">
                <a16:creationId xmlns:a16="http://schemas.microsoft.com/office/drawing/2014/main" id="{D3CEA835-67CD-41EF-B91D-FEF755025861}"/>
              </a:ext>
            </a:extLst>
          </p:cNvPr>
          <p:cNvSpPr>
            <a:spLocks noGrp="1"/>
          </p:cNvSpPr>
          <p:nvPr>
            <p:ph type="title"/>
          </p:nvPr>
        </p:nvSpPr>
        <p:spPr>
          <a:xfrm>
            <a:off x="457200" y="795600"/>
            <a:ext cx="10972800" cy="1040400"/>
          </a:xfrm>
        </p:spPr>
        <p:txBody>
          <a:bodyPr/>
          <a:lstStyle/>
          <a:p>
            <a:pPr>
              <a:defRPr>
                <a:solidFill>
                  <a:schemeClr val="tx1"/>
                </a:solidFill>
              </a:defRPr>
            </a:pPr>
            <a:r>
              <a:t>Wat is kunstmatige intelligentie (AI)? </a:t>
            </a:r>
            <a:br>
              <a:rPr lang="en-US" dirty="0">
                <a:solidFill>
                  <a:schemeClr val="tx1"/>
                </a:solidFill>
              </a:rPr>
            </a:br>
            <a:r>
              <a:rPr sz="2400"/>
              <a:t>– Oorsprong, definities en betekenis </a:t>
            </a:r>
            <a:endParaRPr lang="de-DE" b="0" dirty="0">
              <a:solidFill>
                <a:schemeClr val="tx1"/>
              </a:solidFill>
            </a:endParaRPr>
          </a:p>
        </p:txBody>
      </p:sp>
      <p:sp>
        <p:nvSpPr>
          <p:cNvPr id="5" name="Textfeld 4">
            <a:extLst>
              <a:ext uri="{FF2B5EF4-FFF2-40B4-BE49-F238E27FC236}">
                <a16:creationId xmlns:a16="http://schemas.microsoft.com/office/drawing/2014/main" id="{2A4F4A49-D306-4ACA-BF3C-31C9271D9B46}"/>
              </a:ext>
            </a:extLst>
          </p:cNvPr>
          <p:cNvSpPr txBox="1"/>
          <p:nvPr/>
        </p:nvSpPr>
        <p:spPr>
          <a:xfrm>
            <a:off x="0" y="2520000"/>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a:solidFill>
                <a:schemeClr val="accent6"/>
              </a:solidFill>
            </a:endParaRPr>
          </a:p>
        </p:txBody>
      </p:sp>
      <p:sp>
        <p:nvSpPr>
          <p:cNvPr id="6" name="Inhaltsplatzhalter 2">
            <a:extLst>
              <a:ext uri="{FF2B5EF4-FFF2-40B4-BE49-F238E27FC236}">
                <a16:creationId xmlns:a16="http://schemas.microsoft.com/office/drawing/2014/main" id="{F9E710F3-DEB2-409F-9508-B6719FE1791A}"/>
              </a:ext>
            </a:extLst>
          </p:cNvPr>
          <p:cNvSpPr/>
          <p:nvPr/>
        </p:nvSpPr>
        <p:spPr>
          <a:xfrm>
            <a:off x="457200" y="2520000"/>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sz="1800">
                <a:latin typeface="+mj-lt"/>
              </a:defRPr>
            </a:pPr>
            <a:r>
              <a:t>EU-definitie</a:t>
            </a:r>
            <a:r>
              <a:rPr>
                <a:effectLst/>
                <a:uFillTx/>
              </a:rPr>
              <a:t>:</a:t>
            </a:r>
            <a:endParaRPr lang="nl-BE" sz="1800" b="0" u="none" strike="noStrike" dirty="0">
              <a:effectLst/>
              <a:uFillTx/>
              <a:latin typeface="+mj-lt"/>
            </a:endParaRPr>
          </a:p>
        </p:txBody>
      </p:sp>
      <p:sp>
        <p:nvSpPr>
          <p:cNvPr id="7" name="Inhaltsplatzhalter 2">
            <a:extLst>
              <a:ext uri="{FF2B5EF4-FFF2-40B4-BE49-F238E27FC236}">
                <a16:creationId xmlns:a16="http://schemas.microsoft.com/office/drawing/2014/main" id="{8C3A0EB2-3215-4F0D-A8D2-8C2A6D3BD68C}"/>
              </a:ext>
            </a:extLst>
          </p:cNvPr>
          <p:cNvSpPr/>
          <p:nvPr/>
        </p:nvSpPr>
        <p:spPr>
          <a:xfrm>
            <a:off x="457200" y="2887213"/>
            <a:ext cx="11048220" cy="1302555"/>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342900" marR="0" lvl="0" indent="-34290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sz="1400" kern="1200">
                <a:ln>
                  <a:noFill/>
                </a:ln>
                <a:solidFill>
                  <a:srgbClr val="0B163B"/>
                </a:solidFill>
                <a:effectLst/>
                <a:uLnTx/>
                <a:uFillTx/>
                <a:latin typeface="Garet Book"/>
                <a:ea typeface="+mn-ea"/>
                <a:cs typeface="+mn-cs"/>
              </a:defRPr>
            </a:pPr>
            <a:r>
              <a:t>op machines gebaseerd systeem dat is ontworpen om te werken met </a:t>
            </a:r>
            <a:r>
              <a:rPr b="1"/>
              <a:t>verschillende niveaus van autonomie </a:t>
            </a:r>
            <a:r>
              <a:t>en dat na de inzet mogelijk aanpassingsvermogen vertoont en dat, voor expliciete of impliciete doeleinden, op basis van de invoer die het ontvangt, afleidt hoe het uitvoer kan genereren, zoals voorspellingen, inhoud, aanbevelingen of beslissingen die </a:t>
            </a:r>
            <a:r>
              <a:rPr b="1"/>
              <a:t>fysieke </a:t>
            </a:r>
            <a:br>
              <a:rPr kumimoji="0" lang="en-US" sz="1400" b="1" i="0" u="none" strike="noStrike" kern="1200" cap="none" spc="0" normalizeH="0" baseline="0" noProof="0" dirty="0">
                <a:ln>
                  <a:noFill/>
                </a:ln>
                <a:solidFill>
                  <a:srgbClr val="0B163B"/>
                </a:solidFill>
                <a:effectLst/>
                <a:uLnTx/>
                <a:uFillTx/>
                <a:latin typeface="Garet Book"/>
                <a:ea typeface="+mn-ea"/>
                <a:cs typeface="+mn-cs"/>
              </a:rPr>
            </a:br>
            <a:r>
              <a:rPr b="1"/>
              <a:t>of virtuele omgevingen kunnen beïnvloeden</a:t>
            </a:r>
            <a:r>
              <a:t>. (Art. 3, lid 1, EU AI-wet)</a:t>
            </a:r>
          </a:p>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srgbClr val="0B163B"/>
              </a:solidFill>
              <a:effectLst/>
              <a:uLnTx/>
              <a:uFillTx/>
              <a:latin typeface="Garet Book"/>
              <a:ea typeface="+mn-ea"/>
              <a:cs typeface="+mn-cs"/>
            </a:endParaRPr>
          </a:p>
        </p:txBody>
      </p:sp>
      <p:sp>
        <p:nvSpPr>
          <p:cNvPr id="8" name="Textfeld 7">
            <a:extLst>
              <a:ext uri="{FF2B5EF4-FFF2-40B4-BE49-F238E27FC236}">
                <a16:creationId xmlns:a16="http://schemas.microsoft.com/office/drawing/2014/main" id="{33BBBE56-8A66-44C4-B7E7-416845236175}"/>
              </a:ext>
            </a:extLst>
          </p:cNvPr>
          <p:cNvSpPr txBox="1"/>
          <p:nvPr/>
        </p:nvSpPr>
        <p:spPr>
          <a:xfrm>
            <a:off x="0" y="4577945"/>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a:solidFill>
                <a:schemeClr val="accent6"/>
              </a:solidFill>
            </a:endParaRPr>
          </a:p>
        </p:txBody>
      </p:sp>
      <p:sp>
        <p:nvSpPr>
          <p:cNvPr id="9" name="Inhaltsplatzhalter 2">
            <a:extLst>
              <a:ext uri="{FF2B5EF4-FFF2-40B4-BE49-F238E27FC236}">
                <a16:creationId xmlns:a16="http://schemas.microsoft.com/office/drawing/2014/main" id="{D6500168-85B9-4ACE-9809-D198A9735967}"/>
              </a:ext>
            </a:extLst>
          </p:cNvPr>
          <p:cNvSpPr/>
          <p:nvPr/>
        </p:nvSpPr>
        <p:spPr>
          <a:xfrm>
            <a:off x="457200" y="4556981"/>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sz="1800">
                <a:latin typeface="+mj-lt"/>
              </a:defRPr>
            </a:pPr>
            <a:r>
              <a:t>Simpel gezegd</a:t>
            </a:r>
            <a:r>
              <a:rPr>
                <a:effectLst/>
                <a:uFillTx/>
              </a:rPr>
              <a:t>:</a:t>
            </a:r>
            <a:endParaRPr lang="nl-BE" sz="1800" b="0" u="none" strike="noStrike" dirty="0">
              <a:effectLst/>
              <a:uFillTx/>
              <a:latin typeface="+mj-lt"/>
            </a:endParaRPr>
          </a:p>
        </p:txBody>
      </p:sp>
      <p:sp>
        <p:nvSpPr>
          <p:cNvPr id="10" name="Inhaltsplatzhalter 2">
            <a:extLst>
              <a:ext uri="{FF2B5EF4-FFF2-40B4-BE49-F238E27FC236}">
                <a16:creationId xmlns:a16="http://schemas.microsoft.com/office/drawing/2014/main" id="{D814FD25-AAD4-4658-9059-886C938BDCA5}"/>
              </a:ext>
            </a:extLst>
          </p:cNvPr>
          <p:cNvSpPr/>
          <p:nvPr/>
        </p:nvSpPr>
        <p:spPr>
          <a:xfrm>
            <a:off x="457200" y="4927238"/>
            <a:ext cx="10007600" cy="1810555"/>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sz="1400" kern="1200">
                <a:ln>
                  <a:noFill/>
                </a:ln>
                <a:solidFill>
                  <a:srgbClr val="0B163B"/>
                </a:solidFill>
                <a:effectLst/>
                <a:uLnTx/>
                <a:uFillTx/>
                <a:latin typeface="Garet Book"/>
                <a:ea typeface="+mn-ea"/>
                <a:cs typeface="+mn-cs"/>
              </a:defRPr>
            </a:pPr>
            <a:r>
              <a:t>AI wordt gebruikt als overkoepelende term voor nieuwe automatiseringstechnologieën</a:t>
            </a:r>
          </a:p>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sz="1400" kern="1200">
                <a:ln>
                  <a:noFill/>
                </a:ln>
                <a:solidFill>
                  <a:srgbClr val="0B163B"/>
                </a:solidFill>
                <a:effectLst/>
                <a:uLnTx/>
                <a:uFillTx/>
                <a:latin typeface="Garet Book"/>
                <a:ea typeface="+mn-ea"/>
                <a:cs typeface="+mn-cs"/>
              </a:defRPr>
            </a:pPr>
            <a:r>
              <a:t>AI = geautomatiseerd </a:t>
            </a:r>
            <a:r>
              <a:rPr b="1"/>
              <a:t>systeem</a:t>
            </a:r>
            <a:r>
              <a:t> ter ondersteuning van </a:t>
            </a:r>
            <a:r>
              <a:rPr b="1"/>
              <a:t>workflows en besluitvormingsprocessen, dat resultaten van wisselende kwaliteit oplevert</a:t>
            </a:r>
          </a:p>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srgbClr val="0B163B"/>
              </a:solidFill>
              <a:effectLst/>
              <a:uLnTx/>
              <a:uFillTx/>
              <a:latin typeface="Garet Book"/>
              <a:ea typeface="+mn-ea"/>
              <a:cs typeface="+mn-cs"/>
            </a:endParaRPr>
          </a:p>
        </p:txBody>
      </p:sp>
    </p:spTree>
    <p:extLst>
      <p:ext uri="{BB962C8B-B14F-4D97-AF65-F5344CB8AC3E}">
        <p14:creationId xmlns:p14="http://schemas.microsoft.com/office/powerpoint/2010/main" val="2117478122"/>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9D41E21E-5D50-48AB-B8A0-09D946E6BF52}"/>
              </a:ext>
            </a:extLst>
          </p:cNvPr>
          <p:cNvSpPr>
            <a:spLocks noGrp="1"/>
          </p:cNvSpPr>
          <p:nvPr>
            <p:ph type="title"/>
          </p:nvPr>
        </p:nvSpPr>
        <p:spPr/>
        <p:txBody>
          <a:bodyPr>
            <a:normAutofit/>
          </a:bodyPr>
          <a:lstStyle/>
          <a:p>
            <a:pPr>
              <a:defRPr>
                <a:solidFill>
                  <a:srgbClr val="0B163B"/>
                </a:solidFill>
              </a:defRPr>
            </a:pPr>
            <a:r>
              <a:t>Hoe AI te maken heeft met imitatie en misleiding (Turing-test)</a:t>
            </a:r>
            <a:endParaRPr lang="de-DE" dirty="0">
              <a:solidFill>
                <a:srgbClr val="0B163B"/>
              </a:solidFill>
            </a:endParaRPr>
          </a:p>
        </p:txBody>
      </p:sp>
    </p:spTree>
    <p:extLst>
      <p:ext uri="{BB962C8B-B14F-4D97-AF65-F5344CB8AC3E}">
        <p14:creationId xmlns:p14="http://schemas.microsoft.com/office/powerpoint/2010/main" val="4228938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2FEA5767-E6E1-4167-AC58-D3E522C750EE}"/>
              </a:ext>
            </a:extLst>
          </p:cNvPr>
          <p:cNvSpPr>
            <a:spLocks noGrp="1"/>
          </p:cNvSpPr>
          <p:nvPr>
            <p:ph type="title"/>
          </p:nvPr>
        </p:nvSpPr>
        <p:spPr/>
        <p:txBody>
          <a:bodyPr/>
          <a:lstStyle/>
          <a:p>
            <a:pPr>
              <a:defRPr>
                <a:solidFill>
                  <a:srgbClr val="0B163B"/>
                </a:solidFill>
              </a:defRPr>
            </a:pPr>
            <a:r>
              <a:t>Korte discussie</a:t>
            </a:r>
            <a:endParaRPr lang="de-DE" dirty="0">
              <a:solidFill>
                <a:srgbClr val="0B163B"/>
              </a:solidFill>
            </a:endParaRPr>
          </a:p>
        </p:txBody>
      </p:sp>
      <p:pic>
        <p:nvPicPr>
          <p:cNvPr id="6" name="Grafik 5">
            <a:extLst>
              <a:ext uri="{FF2B5EF4-FFF2-40B4-BE49-F238E27FC236}">
                <a16:creationId xmlns:a16="http://schemas.microsoft.com/office/drawing/2014/main" id="{391AA634-ED5D-4DA7-8A7F-A005D6DB8BD5}"/>
              </a:ext>
            </a:extLst>
          </p:cNvPr>
          <p:cNvPicPr>
            <a:picLocks noChangeAspect="1"/>
          </p:cNvPicPr>
          <p:nvPr/>
        </p:nvPicPr>
        <p:blipFill>
          <a:blip r:embed="rId2"/>
          <a:stretch>
            <a:fillRect/>
          </a:stretch>
        </p:blipFill>
        <p:spPr>
          <a:xfrm>
            <a:off x="5212722" y="1976291"/>
            <a:ext cx="4114158" cy="3747343"/>
          </a:xfrm>
          <a:prstGeom prst="rect">
            <a:avLst/>
          </a:prstGeom>
        </p:spPr>
      </p:pic>
      <p:sp>
        <p:nvSpPr>
          <p:cNvPr id="7" name="PlaceHolder 1">
            <a:extLst>
              <a:ext uri="{FF2B5EF4-FFF2-40B4-BE49-F238E27FC236}">
                <a16:creationId xmlns:a16="http://schemas.microsoft.com/office/drawing/2014/main" id="{A0736ABF-E667-4FAB-8BF6-B4A056C6843E}"/>
              </a:ext>
            </a:extLst>
          </p:cNvPr>
          <p:cNvSpPr txBox="1">
            <a:spLocks/>
          </p:cNvSpPr>
          <p:nvPr/>
        </p:nvSpPr>
        <p:spPr>
          <a:xfrm>
            <a:off x="457200" y="1877811"/>
            <a:ext cx="4572000" cy="4086109"/>
          </a:xfrm>
          <a:prstGeom prst="rect">
            <a:avLst/>
          </a:prstGeom>
          <a:noFill/>
          <a:ln w="0">
            <a:noFill/>
          </a:ln>
        </p:spPr>
        <p:txBody>
          <a:bodyPr lIns="91440" tIns="45720" rIns="91440" bIns="45720" anchor="ctr">
            <a:noAutofit/>
          </a:bodyPr>
          <a:lstStyle>
            <a:lvl1pPr algn="l" rtl="0" eaLnBrk="1" fontAlgn="base" hangingPunct="1">
              <a:spcBef>
                <a:spcPct val="0"/>
              </a:spcBef>
              <a:spcAft>
                <a:spcPct val="0"/>
              </a:spcAft>
              <a:defRPr sz="3200" b="1" i="0" cap="none" baseline="0">
                <a:solidFill>
                  <a:schemeClr val="tx2"/>
                </a:solidFill>
                <a:latin typeface="Garet Heavy"/>
                <a:ea typeface="+mj-ea"/>
                <a:cs typeface="Brandon Grotesque Black" panose="020B0503020203060202" pitchFamily="34" charset="77"/>
              </a:defRPr>
            </a:lvl1pPr>
            <a:lvl2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2pPr>
            <a:lvl3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3pPr>
            <a:lvl4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4pPr>
            <a:lvl5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5pPr>
            <a:lvl6pPr marL="457200" algn="l" rtl="0" eaLnBrk="1" fontAlgn="base" hangingPunct="1">
              <a:spcBef>
                <a:spcPct val="0"/>
              </a:spcBef>
              <a:spcAft>
                <a:spcPct val="0"/>
              </a:spcAft>
              <a:defRPr sz="3200" b="1">
                <a:solidFill>
                  <a:srgbClr val="006666"/>
                </a:solidFill>
                <a:latin typeface="Arial" charset="0"/>
                <a:ea typeface="ＭＳ Ｐゴシック" charset="0"/>
              </a:defRPr>
            </a:lvl6pPr>
            <a:lvl7pPr marL="914400" algn="l" rtl="0" eaLnBrk="1" fontAlgn="base" hangingPunct="1">
              <a:spcBef>
                <a:spcPct val="0"/>
              </a:spcBef>
              <a:spcAft>
                <a:spcPct val="0"/>
              </a:spcAft>
              <a:defRPr sz="3200" b="1">
                <a:solidFill>
                  <a:srgbClr val="006666"/>
                </a:solidFill>
                <a:latin typeface="Arial" charset="0"/>
                <a:ea typeface="ＭＳ Ｐゴシック" charset="0"/>
              </a:defRPr>
            </a:lvl7pPr>
            <a:lvl8pPr marL="1371600" algn="l" rtl="0" eaLnBrk="1" fontAlgn="base" hangingPunct="1">
              <a:spcBef>
                <a:spcPct val="0"/>
              </a:spcBef>
              <a:spcAft>
                <a:spcPct val="0"/>
              </a:spcAft>
              <a:defRPr sz="3200" b="1">
                <a:solidFill>
                  <a:srgbClr val="006666"/>
                </a:solidFill>
                <a:latin typeface="Arial" charset="0"/>
                <a:ea typeface="ＭＳ Ｐゴシック" charset="0"/>
              </a:defRPr>
            </a:lvl8pPr>
            <a:lvl9pPr marL="1828800" algn="l" rtl="0" eaLnBrk="1" fontAlgn="base" hangingPunct="1">
              <a:spcBef>
                <a:spcPct val="0"/>
              </a:spcBef>
              <a:spcAft>
                <a:spcPct val="0"/>
              </a:spcAft>
              <a:defRPr sz="3200" b="1">
                <a:solidFill>
                  <a:srgbClr val="006666"/>
                </a:solidFill>
                <a:latin typeface="Arial" charset="0"/>
                <a:ea typeface="ＭＳ Ｐゴシック" charset="0"/>
              </a:defRPr>
            </a:lvl9pPr>
          </a:lstStyle>
          <a:p>
            <a:pPr>
              <a:spcBef>
                <a:spcPts val="1800"/>
              </a:spcBef>
              <a:tabLst>
                <a:tab pos="0" algn="l"/>
              </a:tabLst>
              <a:defRPr sz="2000">
                <a:solidFill>
                  <a:srgbClr val="0B163B"/>
                </a:solidFill>
                <a:latin typeface="Garet Book"/>
              </a:defRPr>
            </a:pPr>
            <a:r>
              <a:t>De afbeelding toont een misleidende constructie met een verborgen persoon die doet alsof hij een machine is die schaakt. De speler ziet de andere persoon niet. </a:t>
            </a:r>
          </a:p>
          <a:p>
            <a:pPr>
              <a:spcBef>
                <a:spcPts val="1800"/>
              </a:spcBef>
              <a:tabLst>
                <a:tab pos="0" algn="l"/>
              </a:tabLst>
              <a:defRPr sz="2000">
                <a:solidFill>
                  <a:srgbClr val="0B163B"/>
                </a:solidFill>
                <a:latin typeface="Garet Book"/>
              </a:defRPr>
            </a:pPr>
            <a:r>
              <a:t>Dit heeft niets met AI te maken. </a:t>
            </a:r>
          </a:p>
          <a:p>
            <a:pPr>
              <a:spcBef>
                <a:spcPts val="1800"/>
              </a:spcBef>
              <a:tabLst>
                <a:tab pos="0" algn="l"/>
              </a:tabLst>
              <a:defRPr sz="2000">
                <a:solidFill>
                  <a:srgbClr val="0B163B"/>
                </a:solidFill>
                <a:latin typeface="Garet Book"/>
              </a:defRPr>
            </a:pPr>
            <a:r>
              <a:t>Maar misleiding kan een belangrijke rol spelen…</a:t>
            </a:r>
          </a:p>
        </p:txBody>
      </p:sp>
      <p:sp>
        <p:nvSpPr>
          <p:cNvPr id="8" name="Rechteck 7">
            <a:extLst>
              <a:ext uri="{FF2B5EF4-FFF2-40B4-BE49-F238E27FC236}">
                <a16:creationId xmlns:a16="http://schemas.microsoft.com/office/drawing/2014/main" id="{62EAC2C2-59A8-4E45-B71A-60F6ADC6CACE}"/>
              </a:ext>
            </a:extLst>
          </p:cNvPr>
          <p:cNvSpPr/>
          <p:nvPr/>
        </p:nvSpPr>
        <p:spPr>
          <a:xfrm>
            <a:off x="5790870" y="1640119"/>
            <a:ext cx="2957861" cy="307777"/>
          </a:xfrm>
          <a:prstGeom prst="rect">
            <a:avLst/>
          </a:prstGeom>
        </p:spPr>
        <p:txBody>
          <a:bodyPr wrap="none">
            <a:spAutoFit/>
          </a:bodyPr>
          <a:lstStyle/>
          <a:p>
            <a:pPr>
              <a:defRPr sz="1400">
                <a:solidFill>
                  <a:srgbClr val="0B163B"/>
                </a:solidFill>
                <a:latin typeface="Garet Book"/>
              </a:defRPr>
            </a:pPr>
            <a:r>
              <a:t>Mechanische schaakspeler, 1789</a:t>
            </a:r>
          </a:p>
        </p:txBody>
      </p:sp>
      <p:sp>
        <p:nvSpPr>
          <p:cNvPr id="9" name="Inhaltsplatzhalter 2">
            <a:extLst>
              <a:ext uri="{FF2B5EF4-FFF2-40B4-BE49-F238E27FC236}">
                <a16:creationId xmlns:a16="http://schemas.microsoft.com/office/drawing/2014/main" id="{18CA790D-C60E-4962-A6A3-558AE5D89A9A}"/>
              </a:ext>
            </a:extLst>
          </p:cNvPr>
          <p:cNvSpPr/>
          <p:nvPr/>
        </p:nvSpPr>
        <p:spPr>
          <a:xfrm>
            <a:off x="9959040" y="1476854"/>
            <a:ext cx="2131360" cy="3904291"/>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spcBef>
                <a:spcPts val="1001"/>
              </a:spcBef>
              <a:tabLst>
                <a:tab pos="0" algn="l"/>
              </a:tabLst>
              <a:defRPr sz="2000" b="1">
                <a:solidFill>
                  <a:srgbClr val="0B163B"/>
                </a:solidFill>
                <a:effectLst/>
                <a:uFillTx/>
                <a:latin typeface="+mj-lt"/>
              </a:defRPr>
            </a:pPr>
            <a:r>
              <a:t>Aanpak:</a:t>
            </a:r>
            <a:endParaRPr lang="nl-BE" sz="2000" b="0" u="none" strike="noStrike" dirty="0">
              <a:solidFill>
                <a:srgbClr val="0B163B"/>
              </a:solidFill>
              <a:effectLst/>
              <a:uFillTx/>
              <a:latin typeface="+mj-lt"/>
            </a:endParaRPr>
          </a:p>
          <a:p>
            <a:pPr marL="228600" indent="-228600" defTabSz="914400">
              <a:spcBef>
                <a:spcPts val="1001"/>
              </a:spcBef>
              <a:buClr>
                <a:srgbClr val="0B163B"/>
              </a:buClr>
              <a:buFont typeface="Arial"/>
              <a:buChar char="•"/>
              <a:tabLst>
                <a:tab pos="0" algn="l"/>
              </a:tabLst>
              <a:defRPr sz="1400" u="sng">
                <a:solidFill>
                  <a:srgbClr val="0B163B"/>
                </a:solidFill>
                <a:effectLst/>
                <a:uFillTx/>
                <a:latin typeface="Garet Book"/>
              </a:defRPr>
            </a:pPr>
            <a:r>
              <a:t>Bespreek in 1–2 min.</a:t>
            </a:r>
          </a:p>
          <a:p>
            <a:pPr marL="228600" indent="-228600" defTabSz="914400">
              <a:spcBef>
                <a:spcPts val="1001"/>
              </a:spcBef>
              <a:buClr>
                <a:srgbClr val="0B163B"/>
              </a:buClr>
              <a:buFont typeface="Arial"/>
              <a:buChar char="•"/>
              <a:tabLst>
                <a:tab pos="0" algn="l"/>
              </a:tabLst>
            </a:pPr>
            <a:endParaRPr lang="de-DE" sz="1800" b="0" u="sng" strike="noStrike" dirty="0">
              <a:solidFill>
                <a:srgbClr val="0B163B"/>
              </a:solidFill>
              <a:effectLst/>
              <a:uFillTx/>
              <a:latin typeface="Garet Book"/>
            </a:endParaRPr>
          </a:p>
          <a:p>
            <a:pPr defTabSz="914400">
              <a:spcBef>
                <a:spcPts val="1001"/>
              </a:spcBef>
              <a:buClr>
                <a:srgbClr val="0B163B"/>
              </a:buClr>
              <a:tabLst>
                <a:tab pos="0" algn="l"/>
              </a:tabLst>
            </a:pPr>
            <a:endParaRPr lang="de-DE" sz="1800" b="0" u="sng" strike="noStrike" dirty="0">
              <a:solidFill>
                <a:srgbClr val="0B163B"/>
              </a:solidFill>
              <a:effectLst/>
              <a:uFillTx/>
              <a:latin typeface="Garet Book"/>
            </a:endParaRPr>
          </a:p>
          <a:p>
            <a:pPr marL="285750" indent="-285750">
              <a:spcBef>
                <a:spcPts val="1001"/>
              </a:spcBef>
              <a:buClr>
                <a:srgbClr val="0B163B"/>
              </a:buClr>
              <a:buFont typeface="Arial" panose="020B0604020202020204" pitchFamily="34" charset="0"/>
              <a:buChar char="•"/>
              <a:tabLst>
                <a:tab pos="0" algn="l"/>
              </a:tabLst>
              <a:defRPr sz="1400" b="1" u="sng">
                <a:solidFill>
                  <a:srgbClr val="0B163B"/>
                </a:solidFill>
                <a:effectLst/>
                <a:uFillTx/>
                <a:latin typeface="Garet Book"/>
              </a:defRPr>
            </a:pPr>
            <a:r>
              <a:t>Wat zie je op die afbeelding?</a:t>
            </a:r>
          </a:p>
          <a:p>
            <a:pPr>
              <a:spcBef>
                <a:spcPts val="1001"/>
              </a:spcBef>
              <a:buClr>
                <a:srgbClr val="0B163B"/>
              </a:buClr>
              <a:tabLst>
                <a:tab pos="0" algn="l"/>
              </a:tabLst>
            </a:pPr>
            <a:endParaRPr lang="en-US" sz="1400" b="1" u="sng" strike="noStrike" dirty="0">
              <a:solidFill>
                <a:srgbClr val="0B163B"/>
              </a:solidFill>
              <a:effectLst/>
              <a:uFillTx/>
              <a:latin typeface="Garet Book"/>
            </a:endParaRPr>
          </a:p>
          <a:p>
            <a:pPr marL="285750" indent="-285750">
              <a:spcBef>
                <a:spcPts val="1001"/>
              </a:spcBef>
              <a:buClr>
                <a:srgbClr val="0B163B"/>
              </a:buClr>
              <a:buFont typeface="Arial" panose="020B0604020202020204" pitchFamily="34" charset="0"/>
              <a:buChar char="•"/>
              <a:tabLst>
                <a:tab pos="0" algn="l"/>
              </a:tabLst>
              <a:defRPr sz="1400" b="1" u="sng">
                <a:solidFill>
                  <a:srgbClr val="0B163B"/>
                </a:solidFill>
                <a:effectLst/>
                <a:uFillTx/>
                <a:latin typeface="Garet Book"/>
              </a:defRPr>
            </a:pPr>
            <a:r>
              <a:t>Wat heeft deze afbeelding met AI te maken?</a:t>
            </a:r>
            <a:br>
              <a:rPr lang="en-US" sz="1400" b="0" u="sng" strike="noStrike" dirty="0">
                <a:solidFill>
                  <a:srgbClr val="0B163B"/>
                </a:solidFill>
                <a:effectLst/>
                <a:uFillTx/>
                <a:latin typeface="Arial"/>
              </a:rPr>
            </a:br>
            <a:endParaRPr lang="nl-BE" sz="1400" b="0" u="sng" strike="noStrike" dirty="0">
              <a:solidFill>
                <a:srgbClr val="0B163B"/>
              </a:solidFill>
              <a:effectLst/>
              <a:uFillTx/>
              <a:latin typeface="Arial"/>
            </a:endParaRPr>
          </a:p>
        </p:txBody>
      </p:sp>
      <p:sp>
        <p:nvSpPr>
          <p:cNvPr id="2" name="Rechteck 1">
            <a:extLst>
              <a:ext uri="{FF2B5EF4-FFF2-40B4-BE49-F238E27FC236}">
                <a16:creationId xmlns:a16="http://schemas.microsoft.com/office/drawing/2014/main" id="{F10B561D-4D6E-1ED1-AE96-FD92FD852038}"/>
              </a:ext>
            </a:extLst>
          </p:cNvPr>
          <p:cNvSpPr/>
          <p:nvPr/>
        </p:nvSpPr>
        <p:spPr>
          <a:xfrm>
            <a:off x="5382655" y="5829864"/>
            <a:ext cx="3774289" cy="230832"/>
          </a:xfrm>
          <a:prstGeom prst="rect">
            <a:avLst/>
          </a:prstGeom>
          <a:solidFill>
            <a:schemeClr val="bg1">
              <a:alpha val="68000"/>
            </a:schemeClr>
          </a:solidFill>
        </p:spPr>
        <p:txBody>
          <a:bodyPr wrap="square" anchor="ctr">
            <a:spAutoFit/>
          </a:bodyPr>
          <a:lstStyle/>
          <a:p>
            <a:pPr>
              <a:defRPr sz="900">
                <a:solidFill>
                  <a:srgbClr val="0B163B"/>
                </a:solidFill>
                <a:latin typeface="Garet Book"/>
              </a:defRPr>
            </a:pPr>
            <a:r>
              <a:t>Afbeelding:  https://en.wikipedia.org/wiki/Mechanical_Turk</a:t>
            </a:r>
            <a:endParaRPr lang="de-DE" sz="1050" b="1" dirty="0">
              <a:solidFill>
                <a:srgbClr val="0B163B"/>
              </a:solidFill>
              <a:latin typeface="Garet Book"/>
            </a:endParaRPr>
          </a:p>
        </p:txBody>
      </p:sp>
    </p:spTree>
    <p:extLst>
      <p:ext uri="{BB962C8B-B14F-4D97-AF65-F5344CB8AC3E}">
        <p14:creationId xmlns:p14="http://schemas.microsoft.com/office/powerpoint/2010/main" val="369057199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4080027-1712-4653-BCAE-3F6E2BCC042F}"/>
              </a:ext>
            </a:extLst>
          </p:cNvPr>
          <p:cNvSpPr>
            <a:spLocks noGrp="1"/>
          </p:cNvSpPr>
          <p:nvPr>
            <p:ph type="title"/>
          </p:nvPr>
        </p:nvSpPr>
        <p:spPr>
          <a:xfrm>
            <a:off x="457200" y="795600"/>
            <a:ext cx="9113062" cy="830997"/>
          </a:xfrm>
        </p:spPr>
        <p:txBody>
          <a:bodyPr/>
          <a:lstStyle/>
          <a:p>
            <a:pPr>
              <a:defRPr>
                <a:solidFill>
                  <a:srgbClr val="0B163B"/>
                </a:solidFill>
              </a:defRPr>
            </a:pPr>
            <a:r>
              <a:rPr dirty="0"/>
              <a:t>De Turing-test of de 'Turing-</a:t>
            </a:r>
            <a:r>
              <a:rPr dirty="0" err="1"/>
              <a:t>misvatting</a:t>
            </a:r>
            <a:r>
              <a:rPr dirty="0"/>
              <a:t>'</a:t>
            </a:r>
          </a:p>
        </p:txBody>
      </p:sp>
      <p:pic>
        <p:nvPicPr>
          <p:cNvPr id="3" name="Grafik 2">
            <a:extLst>
              <a:ext uri="{FF2B5EF4-FFF2-40B4-BE49-F238E27FC236}">
                <a16:creationId xmlns:a16="http://schemas.microsoft.com/office/drawing/2014/main" id="{E32EF241-E3A4-47FE-AA0F-E31BED1DB26B}"/>
              </a:ext>
            </a:extLst>
          </p:cNvPr>
          <p:cNvPicPr>
            <a:picLocks noChangeAspect="1"/>
          </p:cNvPicPr>
          <p:nvPr/>
        </p:nvPicPr>
        <p:blipFill>
          <a:blip r:embed="rId2"/>
          <a:stretch>
            <a:fillRect/>
          </a:stretch>
        </p:blipFill>
        <p:spPr>
          <a:xfrm>
            <a:off x="4918407" y="3288328"/>
            <a:ext cx="4800591" cy="3209126"/>
          </a:xfrm>
          <a:prstGeom prst="rect">
            <a:avLst/>
          </a:prstGeom>
        </p:spPr>
      </p:pic>
      <p:pic>
        <p:nvPicPr>
          <p:cNvPr id="4" name="Grafik 3">
            <a:extLst>
              <a:ext uri="{FF2B5EF4-FFF2-40B4-BE49-F238E27FC236}">
                <a16:creationId xmlns:a16="http://schemas.microsoft.com/office/drawing/2014/main" id="{C73761D8-828F-4646-8AF0-AD01C022FFFC}"/>
              </a:ext>
            </a:extLst>
          </p:cNvPr>
          <p:cNvPicPr>
            <a:picLocks noChangeAspect="1"/>
          </p:cNvPicPr>
          <p:nvPr/>
        </p:nvPicPr>
        <p:blipFill>
          <a:blip r:embed="rId3"/>
          <a:stretch>
            <a:fillRect/>
          </a:stretch>
        </p:blipFill>
        <p:spPr>
          <a:xfrm>
            <a:off x="5007970" y="1787998"/>
            <a:ext cx="1230270" cy="1230270"/>
          </a:xfrm>
          <a:prstGeom prst="rect">
            <a:avLst/>
          </a:prstGeom>
        </p:spPr>
      </p:pic>
      <p:sp>
        <p:nvSpPr>
          <p:cNvPr id="5" name="Rechteck 4">
            <a:extLst>
              <a:ext uri="{FF2B5EF4-FFF2-40B4-BE49-F238E27FC236}">
                <a16:creationId xmlns:a16="http://schemas.microsoft.com/office/drawing/2014/main" id="{4BD42B9C-A8EA-47C9-BE49-EDE6C1A8484F}"/>
              </a:ext>
            </a:extLst>
          </p:cNvPr>
          <p:cNvSpPr/>
          <p:nvPr/>
        </p:nvSpPr>
        <p:spPr>
          <a:xfrm>
            <a:off x="6474460" y="1820608"/>
            <a:ext cx="2893060" cy="1169551"/>
          </a:xfrm>
          <a:prstGeom prst="rect">
            <a:avLst/>
          </a:prstGeom>
          <a:solidFill>
            <a:schemeClr val="bg1">
              <a:alpha val="68000"/>
            </a:schemeClr>
          </a:solidFill>
        </p:spPr>
        <p:txBody>
          <a:bodyPr wrap="square" anchor="ctr">
            <a:spAutoFit/>
          </a:bodyPr>
          <a:lstStyle/>
          <a:p>
            <a:pPr>
              <a:defRPr sz="1400" i="1">
                <a:solidFill>
                  <a:srgbClr val="0B163B"/>
                </a:solidFill>
                <a:latin typeface="Garet Book"/>
              </a:defRPr>
            </a:pPr>
            <a:r>
              <a:t>“De oorspronkelijke vraag, ‘Kunnen machines denken?’ is volgens mij te zinloos om besproken te worden.”</a:t>
            </a:r>
          </a:p>
          <a:p>
            <a:pPr>
              <a:defRPr sz="1400" i="1">
                <a:solidFill>
                  <a:srgbClr val="0B163B"/>
                </a:solidFill>
                <a:latin typeface="Garet Book"/>
                <a:sym typeface="Wingdings" panose="05000000000000000000" pitchFamily="2" charset="2"/>
              </a:defRPr>
            </a:pPr>
            <a:r>
              <a:t>(Turing, 1950)</a:t>
            </a:r>
            <a:endParaRPr lang="de-DE" sz="1400" b="1" i="1" dirty="0">
              <a:solidFill>
                <a:srgbClr val="0B163B"/>
              </a:solidFill>
              <a:latin typeface="Garet Book"/>
            </a:endParaRPr>
          </a:p>
        </p:txBody>
      </p:sp>
      <p:sp>
        <p:nvSpPr>
          <p:cNvPr id="6" name="PlaceHolder 1">
            <a:extLst>
              <a:ext uri="{FF2B5EF4-FFF2-40B4-BE49-F238E27FC236}">
                <a16:creationId xmlns:a16="http://schemas.microsoft.com/office/drawing/2014/main" id="{BC5E1A63-7FA4-4AA1-9163-F6E5EFB02BAA}"/>
              </a:ext>
            </a:extLst>
          </p:cNvPr>
          <p:cNvSpPr txBox="1">
            <a:spLocks/>
          </p:cNvSpPr>
          <p:nvPr/>
        </p:nvSpPr>
        <p:spPr>
          <a:xfrm>
            <a:off x="457200" y="1984662"/>
            <a:ext cx="4461207" cy="4477098"/>
          </a:xfrm>
          <a:prstGeom prst="rect">
            <a:avLst/>
          </a:prstGeom>
          <a:noFill/>
          <a:ln w="0">
            <a:noFill/>
          </a:ln>
        </p:spPr>
        <p:txBody>
          <a:bodyPr lIns="91440" tIns="45720" rIns="91440" bIns="45720" anchor="ctr">
            <a:noAutofit/>
          </a:bodyPr>
          <a:lstStyle>
            <a:lvl1pPr algn="l" rtl="0" eaLnBrk="1" fontAlgn="base" hangingPunct="1">
              <a:spcBef>
                <a:spcPct val="0"/>
              </a:spcBef>
              <a:spcAft>
                <a:spcPct val="0"/>
              </a:spcAft>
              <a:defRPr sz="3200" b="1" i="0" cap="none" baseline="0">
                <a:solidFill>
                  <a:schemeClr val="tx2"/>
                </a:solidFill>
                <a:latin typeface="Garet Heavy"/>
                <a:ea typeface="+mj-ea"/>
                <a:cs typeface="Brandon Grotesque Black" panose="020B0503020203060202" pitchFamily="34" charset="77"/>
              </a:defRPr>
            </a:lvl1pPr>
            <a:lvl2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2pPr>
            <a:lvl3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3pPr>
            <a:lvl4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4pPr>
            <a:lvl5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5pPr>
            <a:lvl6pPr marL="457200" algn="l" rtl="0" eaLnBrk="1" fontAlgn="base" hangingPunct="1">
              <a:spcBef>
                <a:spcPct val="0"/>
              </a:spcBef>
              <a:spcAft>
                <a:spcPct val="0"/>
              </a:spcAft>
              <a:defRPr sz="3200" b="1">
                <a:solidFill>
                  <a:srgbClr val="006666"/>
                </a:solidFill>
                <a:latin typeface="Arial" charset="0"/>
                <a:ea typeface="ＭＳ Ｐゴシック" charset="0"/>
              </a:defRPr>
            </a:lvl6pPr>
            <a:lvl7pPr marL="914400" algn="l" rtl="0" eaLnBrk="1" fontAlgn="base" hangingPunct="1">
              <a:spcBef>
                <a:spcPct val="0"/>
              </a:spcBef>
              <a:spcAft>
                <a:spcPct val="0"/>
              </a:spcAft>
              <a:defRPr sz="3200" b="1">
                <a:solidFill>
                  <a:srgbClr val="006666"/>
                </a:solidFill>
                <a:latin typeface="Arial" charset="0"/>
                <a:ea typeface="ＭＳ Ｐゴシック" charset="0"/>
              </a:defRPr>
            </a:lvl7pPr>
            <a:lvl8pPr marL="1371600" algn="l" rtl="0" eaLnBrk="1" fontAlgn="base" hangingPunct="1">
              <a:spcBef>
                <a:spcPct val="0"/>
              </a:spcBef>
              <a:spcAft>
                <a:spcPct val="0"/>
              </a:spcAft>
              <a:defRPr sz="3200" b="1">
                <a:solidFill>
                  <a:srgbClr val="006666"/>
                </a:solidFill>
                <a:latin typeface="Arial" charset="0"/>
                <a:ea typeface="ＭＳ Ｐゴシック" charset="0"/>
              </a:defRPr>
            </a:lvl8pPr>
            <a:lvl9pPr marL="1828800" algn="l" rtl="0" eaLnBrk="1" fontAlgn="base" hangingPunct="1">
              <a:spcBef>
                <a:spcPct val="0"/>
              </a:spcBef>
              <a:spcAft>
                <a:spcPct val="0"/>
              </a:spcAft>
              <a:defRPr sz="3200" b="1">
                <a:solidFill>
                  <a:srgbClr val="006666"/>
                </a:solidFill>
                <a:latin typeface="Arial" charset="0"/>
                <a:ea typeface="ＭＳ Ｐゴシック" charset="0"/>
              </a:defRPr>
            </a:lvl9pPr>
          </a:lstStyle>
          <a:p>
            <a:pPr>
              <a:spcBef>
                <a:spcPts val="1800"/>
              </a:spcBef>
              <a:tabLst>
                <a:tab pos="0" algn="l"/>
              </a:tabLst>
              <a:defRPr sz="1600">
                <a:solidFill>
                  <a:srgbClr val="0B163B"/>
                </a:solidFill>
                <a:latin typeface="Garet Book"/>
              </a:defRPr>
            </a:pPr>
            <a:r>
              <a:t>De Turing-test wordt vaak verkeerd begrepen als een 'intelligentietest' voor AI</a:t>
            </a:r>
          </a:p>
          <a:p>
            <a:pPr>
              <a:spcBef>
                <a:spcPts val="1800"/>
              </a:spcBef>
              <a:tabLst>
                <a:tab pos="0" algn="l"/>
              </a:tabLst>
              <a:defRPr>
                <a:solidFill>
                  <a:srgbClr val="0B163B"/>
                </a:solidFill>
                <a:latin typeface="Garet Book"/>
              </a:defRPr>
            </a:pPr>
            <a:r>
              <a:rPr sz="1600"/>
              <a:t>In feite heette het oorspronkelijke concept: 'The Imitation Game'</a:t>
            </a:r>
            <a:br>
              <a:rPr lang="en-US" sz="1600" b="0" kern="0" dirty="0">
                <a:solidFill>
                  <a:srgbClr val="0B163B"/>
                </a:solidFill>
                <a:latin typeface="Garet Book"/>
              </a:rPr>
            </a:br>
            <a:r>
              <a:rPr sz="1600"/>
              <a:t>	</a:t>
            </a:r>
            <a:r>
              <a:rPr sz="1200"/>
              <a:t>– Kunnen machines erin slagen mensen voor de gek te houden?</a:t>
            </a:r>
          </a:p>
          <a:p>
            <a:pPr>
              <a:spcBef>
                <a:spcPts val="1800"/>
              </a:spcBef>
              <a:tabLst>
                <a:tab pos="0" algn="l"/>
              </a:tabLst>
              <a:defRPr sz="1600">
                <a:solidFill>
                  <a:srgbClr val="0B163B"/>
                </a:solidFill>
                <a:latin typeface="Garet Book"/>
              </a:defRPr>
            </a:pPr>
            <a:r>
              <a:t>De test is geslaagd als een persoon niet doorheeft dat hij met een machine communiceert</a:t>
            </a:r>
          </a:p>
          <a:p>
            <a:pPr>
              <a:spcBef>
                <a:spcPts val="1800"/>
              </a:spcBef>
              <a:tabLst>
                <a:tab pos="0" algn="l"/>
              </a:tabLst>
              <a:defRPr sz="1600">
                <a:solidFill>
                  <a:srgbClr val="0B163B"/>
                </a:solidFill>
                <a:latin typeface="Garet Book"/>
              </a:defRPr>
            </a:pPr>
            <a:r>
              <a:t>Tegenwoordig is de test minder belangrijk, maar het voorbeeld laat zien hoe verkeerde veronderstellingen over AI het inzicht in de technologie kunnen bemoeilijken</a:t>
            </a:r>
          </a:p>
        </p:txBody>
      </p:sp>
      <p:sp>
        <p:nvSpPr>
          <p:cNvPr id="7" name="Inhaltsplatzhalter 2">
            <a:extLst>
              <a:ext uri="{FF2B5EF4-FFF2-40B4-BE49-F238E27FC236}">
                <a16:creationId xmlns:a16="http://schemas.microsoft.com/office/drawing/2014/main" id="{CAD0D66E-8B6D-4D8C-9E01-4B9006A1D3EB}"/>
              </a:ext>
            </a:extLst>
          </p:cNvPr>
          <p:cNvSpPr/>
          <p:nvPr/>
        </p:nvSpPr>
        <p:spPr>
          <a:xfrm>
            <a:off x="9955218" y="2119593"/>
            <a:ext cx="2131360" cy="3904291"/>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90000"/>
              </a:lnSpc>
              <a:spcBef>
                <a:spcPts val="1001"/>
              </a:spcBef>
              <a:tabLst>
                <a:tab pos="0" algn="l"/>
              </a:tabLst>
              <a:defRPr sz="2000" b="1">
                <a:solidFill>
                  <a:srgbClr val="0B163B"/>
                </a:solidFill>
                <a:effectLst/>
                <a:uFillTx/>
              </a:defRPr>
            </a:pPr>
            <a:r>
              <a:rPr>
                <a:latin typeface="+mj-lt"/>
              </a:rPr>
              <a:t>Aanpak</a:t>
            </a:r>
            <a:r>
              <a:rPr>
                <a:latin typeface="Garet Book"/>
              </a:rPr>
              <a:t>:</a:t>
            </a:r>
            <a:endParaRPr lang="nl-BE" sz="2000" b="0" u="none" strike="noStrike" dirty="0">
              <a:solidFill>
                <a:srgbClr val="0B163B"/>
              </a:solidFill>
              <a:effectLst/>
              <a:uFillTx/>
              <a:latin typeface="Arial"/>
            </a:endParaRPr>
          </a:p>
          <a:p>
            <a:pPr marL="228600" indent="-228600" defTabSz="914400">
              <a:lnSpc>
                <a:spcPct val="90000"/>
              </a:lnSpc>
              <a:spcBef>
                <a:spcPts val="1001"/>
              </a:spcBef>
              <a:buClr>
                <a:srgbClr val="0B163B"/>
              </a:buClr>
              <a:buFont typeface="Arial"/>
              <a:buChar char="•"/>
              <a:tabLst>
                <a:tab pos="0" algn="l"/>
              </a:tabLst>
              <a:defRPr sz="1400" u="sng">
                <a:solidFill>
                  <a:srgbClr val="0B163B"/>
                </a:solidFill>
                <a:effectLst/>
                <a:uFillTx/>
                <a:latin typeface="Garet Book"/>
              </a:defRPr>
            </a:pPr>
            <a:r>
              <a:t>Bespreking in 1 min.</a:t>
            </a:r>
          </a:p>
          <a:p>
            <a:pPr marL="228600" indent="-228600" defTabSz="914400">
              <a:lnSpc>
                <a:spcPct val="90000"/>
              </a:lnSpc>
              <a:spcBef>
                <a:spcPts val="1001"/>
              </a:spcBef>
              <a:buClr>
                <a:srgbClr val="0B163B"/>
              </a:buClr>
              <a:buFont typeface="Arial"/>
              <a:buChar char="•"/>
              <a:tabLst>
                <a:tab pos="0" algn="l"/>
              </a:tabLst>
            </a:pPr>
            <a:endParaRPr lang="de-DE" sz="1800" b="0" u="sng" strike="noStrike" dirty="0">
              <a:solidFill>
                <a:srgbClr val="0B163B"/>
              </a:solidFill>
              <a:effectLst/>
              <a:uFillTx/>
              <a:latin typeface="Garet Book"/>
            </a:endParaRPr>
          </a:p>
          <a:p>
            <a:pPr defTabSz="914400">
              <a:lnSpc>
                <a:spcPct val="90000"/>
              </a:lnSpc>
              <a:spcBef>
                <a:spcPts val="1001"/>
              </a:spcBef>
              <a:buClr>
                <a:srgbClr val="0B163B"/>
              </a:buClr>
              <a:tabLst>
                <a:tab pos="0" algn="l"/>
              </a:tabLst>
            </a:pPr>
            <a:endParaRPr lang="de-DE" sz="1800" b="0" u="sng" strike="noStrike" dirty="0">
              <a:solidFill>
                <a:srgbClr val="0B163B"/>
              </a:solidFill>
              <a:effectLst/>
              <a:uFillTx/>
              <a:latin typeface="Garet Book"/>
            </a:endParaRPr>
          </a:p>
          <a:p>
            <a:pPr marL="285750" indent="-285750">
              <a:lnSpc>
                <a:spcPct val="90000"/>
              </a:lnSpc>
              <a:spcBef>
                <a:spcPts val="1001"/>
              </a:spcBef>
              <a:buClr>
                <a:srgbClr val="0B163B"/>
              </a:buClr>
              <a:buFont typeface="Arial" panose="020B0604020202020204" pitchFamily="34" charset="0"/>
              <a:buChar char="•"/>
              <a:tabLst>
                <a:tab pos="0" algn="l"/>
              </a:tabLst>
              <a:defRPr sz="1400" b="1" u="sng">
                <a:solidFill>
                  <a:srgbClr val="0B163B"/>
                </a:solidFill>
                <a:effectLst/>
                <a:uFillTx/>
                <a:latin typeface="Garet Book"/>
              </a:defRPr>
            </a:pPr>
            <a:r>
              <a:t>Heb je wel eens gehoord van de Turing-test?</a:t>
            </a:r>
          </a:p>
          <a:p>
            <a:pPr>
              <a:lnSpc>
                <a:spcPct val="90000"/>
              </a:lnSpc>
              <a:spcBef>
                <a:spcPts val="1001"/>
              </a:spcBef>
              <a:buClr>
                <a:srgbClr val="0B163B"/>
              </a:buClr>
              <a:tabLst>
                <a:tab pos="0" algn="l"/>
              </a:tabLst>
            </a:pPr>
            <a:endParaRPr lang="en-US" sz="1400" b="1" u="sng" strike="noStrike" dirty="0">
              <a:solidFill>
                <a:srgbClr val="0B163B"/>
              </a:solidFill>
              <a:effectLst/>
              <a:uFillTx/>
              <a:latin typeface="Garet Book"/>
            </a:endParaRPr>
          </a:p>
          <a:p>
            <a:pPr marL="285750" indent="-285750">
              <a:lnSpc>
                <a:spcPct val="90000"/>
              </a:lnSpc>
              <a:spcBef>
                <a:spcPts val="1001"/>
              </a:spcBef>
              <a:buClr>
                <a:srgbClr val="0B163B"/>
              </a:buClr>
              <a:buFont typeface="Arial" panose="020B0604020202020204" pitchFamily="34" charset="0"/>
              <a:buChar char="•"/>
              <a:tabLst>
                <a:tab pos="0" algn="l"/>
              </a:tabLst>
              <a:defRPr sz="1400" b="1" u="sng">
                <a:solidFill>
                  <a:srgbClr val="0B163B"/>
                </a:solidFill>
                <a:effectLst/>
                <a:uFillTx/>
                <a:latin typeface="Garet Book"/>
              </a:defRPr>
            </a:pPr>
            <a:r>
              <a:t>Wat wordt hier getest?</a:t>
            </a:r>
            <a:br>
              <a:rPr lang="en-US" sz="1400" b="0" u="sng" strike="noStrike" dirty="0">
                <a:solidFill>
                  <a:srgbClr val="0B163B"/>
                </a:solidFill>
                <a:effectLst/>
                <a:uFillTx/>
                <a:latin typeface="Arial"/>
              </a:rPr>
            </a:br>
            <a:endParaRPr lang="nl-BE" sz="1400" b="0" u="sng" strike="noStrike" dirty="0">
              <a:solidFill>
                <a:srgbClr val="0B163B"/>
              </a:solidFill>
              <a:effectLst/>
              <a:uFillTx/>
              <a:latin typeface="Arial"/>
            </a:endParaRPr>
          </a:p>
        </p:txBody>
      </p:sp>
      <p:sp>
        <p:nvSpPr>
          <p:cNvPr id="8" name="Rechteck 7">
            <a:extLst>
              <a:ext uri="{FF2B5EF4-FFF2-40B4-BE49-F238E27FC236}">
                <a16:creationId xmlns:a16="http://schemas.microsoft.com/office/drawing/2014/main" id="{23A09AA5-3C54-A093-3AEF-F4C1927468F1}"/>
              </a:ext>
            </a:extLst>
          </p:cNvPr>
          <p:cNvSpPr/>
          <p:nvPr/>
        </p:nvSpPr>
        <p:spPr>
          <a:xfrm>
            <a:off x="4917538" y="3103517"/>
            <a:ext cx="3774289" cy="230832"/>
          </a:xfrm>
          <a:prstGeom prst="rect">
            <a:avLst/>
          </a:prstGeom>
          <a:solidFill>
            <a:schemeClr val="bg1">
              <a:alpha val="68000"/>
            </a:schemeClr>
          </a:solidFill>
        </p:spPr>
        <p:txBody>
          <a:bodyPr wrap="square" anchor="ctr">
            <a:spAutoFit/>
          </a:bodyPr>
          <a:lstStyle/>
          <a:p>
            <a:pPr>
              <a:defRPr sz="900">
                <a:solidFill>
                  <a:srgbClr val="0B163B"/>
                </a:solidFill>
                <a:latin typeface="Garet Book"/>
              </a:defRPr>
            </a:pPr>
            <a:r>
              <a:t>Afbeelding:  https://en.wikipedia.org/wiki/Alan_Turing</a:t>
            </a:r>
            <a:endParaRPr lang="de-DE" sz="1050" b="1" dirty="0">
              <a:solidFill>
                <a:srgbClr val="0B163B"/>
              </a:solidFill>
              <a:latin typeface="Garet Book"/>
            </a:endParaRPr>
          </a:p>
        </p:txBody>
      </p:sp>
      <p:sp>
        <p:nvSpPr>
          <p:cNvPr id="9" name="Rechteck 8">
            <a:extLst>
              <a:ext uri="{FF2B5EF4-FFF2-40B4-BE49-F238E27FC236}">
                <a16:creationId xmlns:a16="http://schemas.microsoft.com/office/drawing/2014/main" id="{BFC5BE73-387F-F43E-8135-F903E04928BF}"/>
              </a:ext>
            </a:extLst>
          </p:cNvPr>
          <p:cNvSpPr/>
          <p:nvPr/>
        </p:nvSpPr>
        <p:spPr>
          <a:xfrm>
            <a:off x="4958599" y="6329918"/>
            <a:ext cx="4800591" cy="507831"/>
          </a:xfrm>
          <a:prstGeom prst="rect">
            <a:avLst/>
          </a:prstGeom>
          <a:solidFill>
            <a:schemeClr val="bg1">
              <a:alpha val="68000"/>
            </a:schemeClr>
          </a:solidFill>
        </p:spPr>
        <p:txBody>
          <a:bodyPr wrap="square" anchor="ctr">
            <a:spAutoFit/>
          </a:bodyPr>
          <a:lstStyle/>
          <a:p>
            <a:pPr>
              <a:defRPr sz="900">
                <a:solidFill>
                  <a:srgbClr val="0B163B"/>
                </a:solidFill>
                <a:latin typeface="Garet Book"/>
              </a:defRPr>
            </a:pPr>
            <a:r>
              <a:t>Afbeelding: Tom Gauld voor New Scientist (https://www.newscientist.com/article/0-tom-gaulds-attempts-to-create-a-sarcastic-ai-are-really-genius/)</a:t>
            </a:r>
            <a:endParaRPr lang="de-DE" sz="1050" b="1" dirty="0">
              <a:solidFill>
                <a:srgbClr val="0B163B"/>
              </a:solidFill>
              <a:latin typeface="Garet Book"/>
            </a:endParaRPr>
          </a:p>
        </p:txBody>
      </p:sp>
    </p:spTree>
    <p:extLst>
      <p:ext uri="{BB962C8B-B14F-4D97-AF65-F5344CB8AC3E}">
        <p14:creationId xmlns:p14="http://schemas.microsoft.com/office/powerpoint/2010/main" val="420810221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p:bldP spid="8" grpId="0" animBg="1"/>
      <p:bldP spid="9" grpId="0" animBg="1"/>
    </p:bldLst>
  </p:timing>
</p:sld>
</file>

<file path=ppt/theme/theme1.xml><?xml version="1.0" encoding="utf-8"?>
<a:theme xmlns:a="http://schemas.openxmlformats.org/drawingml/2006/main" name="Titel (Deckblatt)">
  <a:themeElements>
    <a:clrScheme name="ITA Farben">
      <a:dk1>
        <a:srgbClr val="000000"/>
      </a:dk1>
      <a:lt1>
        <a:srgbClr val="FFFFFF"/>
      </a:lt1>
      <a:dk2>
        <a:srgbClr val="000000"/>
      </a:dk2>
      <a:lt2>
        <a:srgbClr val="808080"/>
      </a:lt2>
      <a:accent1>
        <a:srgbClr val="BCCF00"/>
      </a:accent1>
      <a:accent2>
        <a:srgbClr val="00807B"/>
      </a:accent2>
      <a:accent3>
        <a:srgbClr val="FFFFFF"/>
      </a:accent3>
      <a:accent4>
        <a:srgbClr val="000000"/>
      </a:accent4>
      <a:accent5>
        <a:srgbClr val="BCCF00"/>
      </a:accent5>
      <a:accent6>
        <a:srgbClr val="00807B"/>
      </a:accent6>
      <a:hlink>
        <a:srgbClr val="005FA0"/>
      </a:hlink>
      <a:folHlink>
        <a:srgbClr val="B2B2B2"/>
      </a:folHlink>
    </a:clrScheme>
    <a:fontScheme name="Elementar">
      <a:maj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400" b="0" i="0" u="none" strike="noStrike" cap="none" normalizeH="0" baseline="0">
            <a:ln>
              <a:noFill/>
            </a:ln>
            <a:solidFill>
              <a:schemeClr val="tx1"/>
            </a:solidFill>
            <a:effectLst/>
            <a:latin typeface="Times New Roman" charset="0"/>
            <a:ea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400" b="0" i="0" u="none" strike="noStrike" cap="none" normalizeH="0" baseline="0">
            <a:ln>
              <a:noFill/>
            </a:ln>
            <a:solidFill>
              <a:schemeClr val="tx1"/>
            </a:solidFill>
            <a:effectLst/>
            <a:latin typeface="Times New Roman" charset="0"/>
            <a:ea typeface="ＭＳ Ｐゴシック" charset="0"/>
          </a:defRPr>
        </a:defPPr>
      </a:lstStyle>
    </a:lnDef>
  </a:objectDefaults>
  <a:extraClrSchemeLst>
    <a:extraClrScheme>
      <a:clrScheme name="Standard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äsentation2" id="{FCBAAADF-0558-B24D-8F54-FBA5DEB55F52}" vid="{66730A3F-DC3F-3F4C-9296-8B87651B4934}"/>
    </a:ext>
  </a:extLst>
</a:theme>
</file>

<file path=ppt/theme/theme2.xml><?xml version="1.0" encoding="utf-8"?>
<a:theme xmlns:a="http://schemas.openxmlformats.org/drawingml/2006/main" name="Inhalt">
  <a:themeElements>
    <a:clrScheme name="Benutzerdefiniert 8">
      <a:dk1>
        <a:srgbClr val="0B163B"/>
      </a:dk1>
      <a:lt1>
        <a:srgbClr val="FFFFFF"/>
      </a:lt1>
      <a:dk2>
        <a:srgbClr val="0B163B"/>
      </a:dk2>
      <a:lt2>
        <a:srgbClr val="808080"/>
      </a:lt2>
      <a:accent1>
        <a:srgbClr val="F4EEFE"/>
      </a:accent1>
      <a:accent2>
        <a:srgbClr val="FC0FF5"/>
      </a:accent2>
      <a:accent3>
        <a:srgbClr val="8F52F5"/>
      </a:accent3>
      <a:accent4>
        <a:srgbClr val="0B163B"/>
      </a:accent4>
      <a:accent5>
        <a:srgbClr val="FC0FF5"/>
      </a:accent5>
      <a:accent6>
        <a:srgbClr val="8F52F5"/>
      </a:accent6>
      <a:hlink>
        <a:srgbClr val="F4EEFE"/>
      </a:hlink>
      <a:folHlink>
        <a:srgbClr val="B2B2B2"/>
      </a:folHlink>
    </a:clrScheme>
    <a:fontScheme name="Benutzerdefiniert 2">
      <a:majorFont>
        <a:latin typeface="Garet Heavy"/>
        <a:ea typeface=""/>
        <a:cs typeface=""/>
      </a:majorFont>
      <a:minorFont>
        <a:latin typeface="Garet Book"/>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400" b="0" i="0" u="none" strike="noStrike" cap="none" normalizeH="0" baseline="0">
            <a:ln>
              <a:noFill/>
            </a:ln>
            <a:solidFill>
              <a:schemeClr val="tx1"/>
            </a:solidFill>
            <a:effectLst/>
            <a:latin typeface="Times New Roman" charset="0"/>
            <a:ea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400" b="0" i="0" u="none" strike="noStrike" cap="none" normalizeH="0" baseline="0">
            <a:ln>
              <a:noFill/>
            </a:ln>
            <a:solidFill>
              <a:schemeClr val="tx1"/>
            </a:solidFill>
            <a:effectLst/>
            <a:latin typeface="Times New Roman" charset="0"/>
            <a:ea typeface="ＭＳ Ｐゴシック" charset="0"/>
          </a:defRPr>
        </a:defPPr>
      </a:lstStyle>
    </a:lnDef>
  </a:objectDefaults>
  <a:extraClrSchemeLst>
    <a:extraClrScheme>
      <a:clrScheme name="Standard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äsentation2" id="{FCBAAADF-0558-B24D-8F54-FBA5DEB55F52}" vid="{EDB44733-4060-A148-BC79-325E68B3E95F}"/>
    </a:ext>
  </a:extLst>
</a:theme>
</file>

<file path=ppt/theme/theme3.xml><?xml version="1.0" encoding="utf-8"?>
<a:theme xmlns:a="http://schemas.openxmlformats.org/drawingml/2006/main" name="Benutzerdefiniertes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AI.D">
      <a:dk1>
        <a:srgbClr val="0B163B"/>
      </a:dk1>
      <a:lt1>
        <a:srgbClr val="F4EEFE"/>
      </a:lt1>
      <a:dk2>
        <a:srgbClr val="44546A"/>
      </a:dk2>
      <a:lt2>
        <a:srgbClr val="E7E9EC"/>
      </a:lt2>
      <a:accent1>
        <a:srgbClr val="F4EEFE"/>
      </a:accent1>
      <a:accent2>
        <a:srgbClr val="113B6C"/>
      </a:accent2>
      <a:accent3>
        <a:srgbClr val="38FBDB"/>
      </a:accent3>
      <a:accent4>
        <a:srgbClr val="0B163B"/>
      </a:accent4>
      <a:accent5>
        <a:srgbClr val="FC0FF5"/>
      </a:accent5>
      <a:accent6>
        <a:srgbClr val="8F52F5"/>
      </a:accent6>
      <a:hlink>
        <a:srgbClr val="1F2C8F"/>
      </a:hlink>
      <a:folHlink>
        <a:srgbClr val="AAC3E9"/>
      </a:folHlink>
    </a:clrScheme>
    <a:fontScheme name="AI.D">
      <a:majorFont>
        <a:latin typeface="Garet Heavy"/>
        <a:ea typeface=""/>
        <a:cs typeface=""/>
      </a:majorFont>
      <a:minorFont>
        <a:latin typeface="Garet Book"/>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5.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Office-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ITA-Powerpoint_2022_EN</Template>
  <TotalTime>0</TotalTime>
  <Words>1314</Words>
  <Application>Microsoft Office PowerPoint</Application>
  <PresentationFormat>Breitbild</PresentationFormat>
  <Paragraphs>145</Paragraphs>
  <Slides>19</Slides>
  <Notes>2</Notes>
  <HiddenSlides>0</HiddenSlides>
  <MMClips>0</MMClips>
  <ScaleCrop>false</ScaleCrop>
  <HeadingPairs>
    <vt:vector size="6" baseType="variant">
      <vt:variant>
        <vt:lpstr>Verwendete Schriftarten</vt:lpstr>
      </vt:variant>
      <vt:variant>
        <vt:i4>9</vt:i4>
      </vt:variant>
      <vt:variant>
        <vt:lpstr>Design</vt:lpstr>
      </vt:variant>
      <vt:variant>
        <vt:i4>4</vt:i4>
      </vt:variant>
      <vt:variant>
        <vt:lpstr>Folientitel</vt:lpstr>
      </vt:variant>
      <vt:variant>
        <vt:i4>19</vt:i4>
      </vt:variant>
    </vt:vector>
  </HeadingPairs>
  <TitlesOfParts>
    <vt:vector size="32" baseType="lpstr">
      <vt:lpstr>Wingdings</vt:lpstr>
      <vt:lpstr>Times New Roman</vt:lpstr>
      <vt:lpstr>Palatino Linotype</vt:lpstr>
      <vt:lpstr>Symbol</vt:lpstr>
      <vt:lpstr>Courier New</vt:lpstr>
      <vt:lpstr>Arial</vt:lpstr>
      <vt:lpstr>Calibri</vt:lpstr>
      <vt:lpstr>Garet Book</vt:lpstr>
      <vt:lpstr>Garet Heavy</vt:lpstr>
      <vt:lpstr>Titel (Deckblatt)</vt:lpstr>
      <vt:lpstr>Inhalt</vt:lpstr>
      <vt:lpstr>Benutzerdefiniertes Design</vt:lpstr>
      <vt:lpstr>Office Theme</vt:lpstr>
      <vt:lpstr>Oorsprong, definities en betekenis van AI</vt:lpstr>
      <vt:lpstr>Inhoud</vt:lpstr>
      <vt:lpstr>Wat is AI? </vt:lpstr>
      <vt:lpstr>Korte discussie</vt:lpstr>
      <vt:lpstr>Wat is kunstmatige intelligentie (AI)?  – Oorsprong, definities en betekenis </vt:lpstr>
      <vt:lpstr>Wat is kunstmatige intelligentie (AI)?  – Oorsprong, definities en betekenis </vt:lpstr>
      <vt:lpstr>Hoe AI te maken heeft met imitatie en misleiding (Turing-test)</vt:lpstr>
      <vt:lpstr>Korte discussie</vt:lpstr>
      <vt:lpstr>De Turing-test of de 'Turing-misvatting'</vt:lpstr>
      <vt:lpstr>Nadenken over veelvoorkomende verhalen en beweringen over AI</vt:lpstr>
      <vt:lpstr>Veelgehoorde verhalen over kunstmatige intelligentie</vt:lpstr>
      <vt:lpstr>Groepsdiscussie</vt:lpstr>
      <vt:lpstr>Wat zijn de gevolgen van AI?</vt:lpstr>
      <vt:lpstr>Potentiële gevolgen van AI op bijna alle maatschappelijke domeinen</vt:lpstr>
      <vt:lpstr>Individueel werk + groepsdiscussie</vt:lpstr>
      <vt:lpstr>Samenvatting en geleerde lessen</vt:lpstr>
      <vt:lpstr>Realiteitscheck: maak onderscheid tussen het potentiële en het werkelijke AI-gebruik</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Strauß, Stefan</dc:creator>
  <cp:lastModifiedBy>lfender</cp:lastModifiedBy>
  <cp:revision>475</cp:revision>
  <cp:lastPrinted>2012-08-20T13:38:50Z</cp:lastPrinted>
  <dcterms:created xsi:type="dcterms:W3CDTF">2022-06-21T14:12:07Z</dcterms:created>
  <dcterms:modified xsi:type="dcterms:W3CDTF">2026-06-08T07:54:03Z</dcterms:modified>
</cp:coreProperties>
</file>