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3.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4.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697" r:id="rId1"/>
    <p:sldMasterId id="2147483706" r:id="rId2"/>
    <p:sldMasterId id="2147483719" r:id="rId3"/>
    <p:sldMasterId id="2147483731" r:id="rId4"/>
    <p:sldMasterId id="2147483743" r:id="rId5"/>
  </p:sldMasterIdLst>
  <p:notesMasterIdLst>
    <p:notesMasterId r:id="rId28"/>
  </p:notesMasterIdLst>
  <p:handoutMasterIdLst>
    <p:handoutMasterId r:id="rId29"/>
  </p:handoutMasterIdLst>
  <p:sldIdLst>
    <p:sldId id="256" r:id="rId6"/>
    <p:sldId id="466" r:id="rId7"/>
    <p:sldId id="467" r:id="rId8"/>
    <p:sldId id="468" r:id="rId9"/>
    <p:sldId id="469" r:id="rId10"/>
    <p:sldId id="471" r:id="rId11"/>
    <p:sldId id="472" r:id="rId12"/>
    <p:sldId id="473" r:id="rId13"/>
    <p:sldId id="474" r:id="rId14"/>
    <p:sldId id="475" r:id="rId15"/>
    <p:sldId id="476" r:id="rId16"/>
    <p:sldId id="477" r:id="rId17"/>
    <p:sldId id="478" r:id="rId18"/>
    <p:sldId id="479" r:id="rId19"/>
    <p:sldId id="480" r:id="rId20"/>
    <p:sldId id="482" r:id="rId21"/>
    <p:sldId id="481" r:id="rId22"/>
    <p:sldId id="483" r:id="rId23"/>
    <p:sldId id="484" r:id="rId24"/>
    <p:sldId id="485" r:id="rId25"/>
    <p:sldId id="486" r:id="rId26"/>
    <p:sldId id="489" r:id="rId27"/>
  </p:sldIdLst>
  <p:sldSz cx="12192000" cy="6858000"/>
  <p:notesSz cx="6858000" cy="9144000"/>
  <p:embeddedFontLst>
    <p:embeddedFont>
      <p:font typeface="Garet Book" pitchFamily="2" charset="0"/>
      <p:regular r:id="rId30"/>
    </p:embeddedFont>
    <p:embeddedFont>
      <p:font typeface="Garet Heavy" pitchFamily="2" charset="0"/>
      <p:bold r:id="rId31"/>
    </p:embeddedFont>
    <p:embeddedFont>
      <p:font typeface="Palatino Linotype" panose="02040502050505030304" pitchFamily="18" charset="0"/>
      <p:regular r:id="rId32"/>
      <p:bold r:id="rId33"/>
      <p:italic r:id="rId34"/>
      <p:boldItalic r:id="rId35"/>
    </p:embeddedFont>
  </p:embeddedFontLst>
  <p:defaultTextStyle>
    <a:defPPr>
      <a:defRPr lang="de-DE"/>
    </a:defPPr>
    <a:lvl1pPr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1pPr>
    <a:lvl2pPr marL="4572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2pPr>
    <a:lvl3pPr marL="9144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3pPr>
    <a:lvl4pPr marL="13716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4pPr>
    <a:lvl5pPr marL="18288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5pPr>
    <a:lvl6pPr marL="2286000" algn="l" defTabSz="457200" rtl="0" eaLnBrk="1" latinLnBrk="0" hangingPunct="1">
      <a:defRPr sz="2400" kern="1200">
        <a:solidFill>
          <a:schemeClr val="tx1"/>
        </a:solidFill>
        <a:latin typeface="Times New Roman" charset="0"/>
        <a:ea typeface="ＭＳ Ｐゴシック" charset="0"/>
        <a:cs typeface="ＭＳ Ｐゴシック" charset="0"/>
      </a:defRPr>
    </a:lvl6pPr>
    <a:lvl7pPr marL="2743200" algn="l" defTabSz="457200" rtl="0" eaLnBrk="1" latinLnBrk="0" hangingPunct="1">
      <a:defRPr sz="2400" kern="1200">
        <a:solidFill>
          <a:schemeClr val="tx1"/>
        </a:solidFill>
        <a:latin typeface="Times New Roman" charset="0"/>
        <a:ea typeface="ＭＳ Ｐゴシック" charset="0"/>
        <a:cs typeface="ＭＳ Ｐゴシック" charset="0"/>
      </a:defRPr>
    </a:lvl7pPr>
    <a:lvl8pPr marL="3200400" algn="l" defTabSz="457200" rtl="0" eaLnBrk="1" latinLnBrk="0" hangingPunct="1">
      <a:defRPr sz="2400" kern="1200">
        <a:solidFill>
          <a:schemeClr val="tx1"/>
        </a:solidFill>
        <a:latin typeface="Times New Roman" charset="0"/>
        <a:ea typeface="ＭＳ Ｐゴシック" charset="0"/>
        <a:cs typeface="ＭＳ Ｐゴシック" charset="0"/>
      </a:defRPr>
    </a:lvl8pPr>
    <a:lvl9pPr marL="3657600" algn="l" defTabSz="457200" rtl="0" eaLnBrk="1" latinLnBrk="0" hangingPunct="1">
      <a:defRPr sz="2400" kern="1200">
        <a:solidFill>
          <a:schemeClr val="tx1"/>
        </a:solidFill>
        <a:latin typeface="Times New Roman"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B163B"/>
    <a:srgbClr val="F58B0B"/>
    <a:srgbClr val="FF9933"/>
    <a:srgbClr val="FF3300"/>
    <a:srgbClr val="0ABFAE"/>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920" autoAdjust="0"/>
    <p:restoredTop sz="94688" autoAdjust="0"/>
  </p:normalViewPr>
  <p:slideViewPr>
    <p:cSldViewPr snapToGrid="0" snapToObjects="1">
      <p:cViewPr varScale="1">
        <p:scale>
          <a:sx n="75" d="100"/>
          <a:sy n="75" d="100"/>
        </p:scale>
        <p:origin x="1090" y="43"/>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notesViewPr>
    <p:cSldViewPr snapToGrid="0" snapToObjects="1">
      <p:cViewPr varScale="1">
        <p:scale>
          <a:sx n="134" d="100"/>
          <a:sy n="134" d="100"/>
        </p:scale>
        <p:origin x="3544" y="19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ableStyles" Target="tableStyles.xml"/><Relationship Id="rId21" Type="http://schemas.openxmlformats.org/officeDocument/2006/relationships/slide" Target="slides/slide16.xml"/><Relationship Id="rId34" Type="http://schemas.openxmlformats.org/officeDocument/2006/relationships/font" Target="fonts/font5.fntdata"/><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font" Target="fonts/font4.fntdata"/><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font" Target="fonts/font3.fntdata"/><Relationship Id="rId37"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36"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font" Target="fonts/font2.fntdata"/><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font" Target="fonts/font1.fntdata"/><Relationship Id="rId35" Type="http://schemas.openxmlformats.org/officeDocument/2006/relationships/font" Target="fonts/font6.fntdata"/><Relationship Id="rId8" Type="http://schemas.openxmlformats.org/officeDocument/2006/relationships/slide" Target="slides/slide3.xml"/><Relationship Id="rId3" Type="http://schemas.openxmlformats.org/officeDocument/2006/relationships/slideMaster" Target="slideMasters/slideMaster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defRPr sz="1200" smtClean="0">
                <a:cs typeface="+mn-cs"/>
              </a:defRPr>
            </a:lvl1pPr>
          </a:lstStyle>
          <a:p>
            <a:pPr>
              <a:defRPr/>
            </a:pPr>
            <a:endParaRPr lang="de-AT" dirty="0"/>
          </a:p>
        </p:txBody>
      </p:sp>
      <p:sp>
        <p:nvSpPr>
          <p:cNvPr id="11267"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r">
              <a:defRPr sz="1200" smtClean="0">
                <a:cs typeface="+mn-cs"/>
              </a:defRPr>
            </a:lvl1pPr>
          </a:lstStyle>
          <a:p>
            <a:pPr>
              <a:defRPr/>
            </a:pPr>
            <a:endParaRPr lang="de-AT" dirty="0"/>
          </a:p>
        </p:txBody>
      </p:sp>
      <p:sp>
        <p:nvSpPr>
          <p:cNvPr id="11268"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b" anchorCtr="0" compatLnSpc="1">
            <a:prstTxWarp prst="textNoShape">
              <a:avLst/>
            </a:prstTxWarp>
          </a:bodyPr>
          <a:lstStyle>
            <a:lvl1pPr>
              <a:defRPr sz="1200" smtClean="0">
                <a:cs typeface="+mn-cs"/>
              </a:defRPr>
            </a:lvl1pPr>
          </a:lstStyle>
          <a:p>
            <a:pPr>
              <a:defRPr/>
            </a:pPr>
            <a:endParaRPr lang="de-AT" dirty="0"/>
          </a:p>
        </p:txBody>
      </p:sp>
      <p:sp>
        <p:nvSpPr>
          <p:cNvPr id="11269"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b" anchorCtr="0" compatLnSpc="1">
            <a:prstTxWarp prst="textNoShape">
              <a:avLst/>
            </a:prstTxWarp>
          </a:bodyPr>
          <a:lstStyle>
            <a:lvl1pPr algn="r">
              <a:defRPr sz="1200" smtClean="0">
                <a:cs typeface="+mn-cs"/>
              </a:defRPr>
            </a:lvl1pPr>
          </a:lstStyle>
          <a:p>
            <a:pPr>
              <a:defRPr/>
            </a:pPr>
            <a:fld id="{9EB1258A-418F-AD4C-9454-38B8C2A27697}" type="slidenum">
              <a:rPr lang="de-AT"/>
              <a:pPr>
                <a:defRPr/>
              </a:pPr>
              <a:t>‹Nr.›</a:t>
            </a:fld>
            <a:endParaRPr lang="de-AT" dirty="0"/>
          </a:p>
        </p:txBody>
      </p:sp>
    </p:spTree>
    <p:extLst>
      <p:ext uri="{BB962C8B-B14F-4D97-AF65-F5344CB8AC3E}">
        <p14:creationId xmlns:p14="http://schemas.microsoft.com/office/powerpoint/2010/main" val="64927710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berschrift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dirty="0"/>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6CD0F49-590C-6A42-8CD9-C0C7C1063DD9}" type="datetimeFigureOut">
              <a:rPr lang="de-DE" smtClean="0"/>
              <a:t>08.06.2026</a:t>
            </a:fld>
            <a:endParaRPr lang="de-DE" dirty="0"/>
          </a:p>
        </p:txBody>
      </p:sp>
      <p:sp>
        <p:nvSpPr>
          <p:cNvPr id="4" name="Folienbildplatzhalt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AT"/>
              <a:t>Mastertextformat bearbeiten</a:t>
            </a:r>
          </a:p>
          <a:p>
            <a:pPr lvl="1"/>
            <a:r>
              <a:rPr lang="de-AT"/>
              <a:t>Zweite Ebene</a:t>
            </a:r>
          </a:p>
          <a:p>
            <a:pPr lvl="2"/>
            <a:r>
              <a:rPr lang="de-AT"/>
              <a:t>Dritte Ebene</a:t>
            </a:r>
          </a:p>
          <a:p>
            <a:pPr lvl="3"/>
            <a:r>
              <a:rPr lang="de-AT"/>
              <a:t>Vierte Ebene</a:t>
            </a:r>
          </a:p>
          <a:p>
            <a:pPr lvl="4"/>
            <a:r>
              <a:rPr lang="de-AT"/>
              <a:t>Fünfte Ebene</a:t>
            </a:r>
            <a:endParaRPr lang="de-DE"/>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dirty="0"/>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0A6A020-8969-2940-A8F0-7A3C572F4DBC}" type="slidenum">
              <a:rPr lang="de-DE" smtClean="0"/>
              <a:t>‹Nr.›</a:t>
            </a:fld>
            <a:endParaRPr lang="de-DE" dirty="0"/>
          </a:p>
        </p:txBody>
      </p:sp>
    </p:spTree>
    <p:extLst>
      <p:ext uri="{BB962C8B-B14F-4D97-AF65-F5344CB8AC3E}">
        <p14:creationId xmlns:p14="http://schemas.microsoft.com/office/powerpoint/2010/main" val="3186345259"/>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50A6A020-8969-2940-A8F0-7A3C572F4DBC}" type="slidenum">
              <a:rPr lang="de-DE" smtClean="0"/>
              <a:t>7</a:t>
            </a:fld>
            <a:endParaRPr lang="de-DE" dirty="0"/>
          </a:p>
        </p:txBody>
      </p:sp>
    </p:spTree>
    <p:extLst>
      <p:ext uri="{BB962C8B-B14F-4D97-AF65-F5344CB8AC3E}">
        <p14:creationId xmlns:p14="http://schemas.microsoft.com/office/powerpoint/2010/main" val="31572164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50A6A020-8969-2940-A8F0-7A3C572F4DBC}" type="slidenum">
              <a:rPr lang="de-DE" smtClean="0"/>
              <a:t>9</a:t>
            </a:fld>
            <a:endParaRPr lang="de-DE" dirty="0"/>
          </a:p>
        </p:txBody>
      </p:sp>
    </p:spTree>
    <p:extLst>
      <p:ext uri="{BB962C8B-B14F-4D97-AF65-F5344CB8AC3E}">
        <p14:creationId xmlns:p14="http://schemas.microsoft.com/office/powerpoint/2010/main" val="40167546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 Seite">
    <p:spTree>
      <p:nvGrpSpPr>
        <p:cNvPr id="1" name=""/>
        <p:cNvGrpSpPr/>
        <p:nvPr/>
      </p:nvGrpSpPr>
      <p:grpSpPr>
        <a:xfrm>
          <a:off x="0" y="0"/>
          <a:ext cx="0" cy="0"/>
          <a:chOff x="0" y="0"/>
          <a:chExt cx="0" cy="0"/>
        </a:xfrm>
      </p:grpSpPr>
      <p:sp>
        <p:nvSpPr>
          <p:cNvPr id="7" name="Textplatzhalter 6">
            <a:extLst>
              <a:ext uri="{FF2B5EF4-FFF2-40B4-BE49-F238E27FC236}">
                <a16:creationId xmlns:a16="http://schemas.microsoft.com/office/drawing/2014/main" id="{8B6D09FE-81B2-7C46-A281-622DC4827BC3}"/>
              </a:ext>
            </a:extLst>
          </p:cNvPr>
          <p:cNvSpPr>
            <a:spLocks noGrp="1"/>
          </p:cNvSpPr>
          <p:nvPr>
            <p:ph type="body" sz="quarter" idx="11" hasCustomPrompt="1"/>
          </p:nvPr>
        </p:nvSpPr>
        <p:spPr>
          <a:xfrm>
            <a:off x="571500" y="4075114"/>
            <a:ext cx="11025717" cy="1286159"/>
          </a:xfrm>
          <a:prstGeom prst="rect">
            <a:avLst/>
          </a:prstGeom>
        </p:spPr>
        <p:txBody>
          <a:bodyPr/>
          <a:lstStyle>
            <a:lvl1pPr marL="0" indent="0" eaLnBrk="1">
              <a:buNone/>
              <a:defRPr/>
            </a:lvl1pPr>
          </a:lstStyle>
          <a:p>
            <a:pPr eaLnBrk="1"/>
            <a:r>
              <a:rPr lang="en-GB" altLang="de-DE" sz="2000" noProof="0" dirty="0">
                <a:latin typeface="Palatino Linotype" panose="02040502050505030304" pitchFamily="18" charset="0"/>
              </a:rPr>
              <a:t>Name of the presenter</a:t>
            </a:r>
            <a:br>
              <a:rPr lang="en-GB" altLang="de-DE" sz="2000" noProof="0" dirty="0">
                <a:latin typeface="Palatino Linotype" panose="02040502050505030304" pitchFamily="18" charset="0"/>
              </a:rPr>
            </a:br>
            <a:r>
              <a:rPr lang="en-GB" altLang="de-DE" sz="2000" noProof="0" dirty="0">
                <a:latin typeface="Palatino Linotype" panose="02040502050505030304" pitchFamily="18" charset="0"/>
              </a:rPr>
              <a:t>Place of the presentation</a:t>
            </a:r>
            <a:br>
              <a:rPr lang="en-GB" altLang="de-DE" sz="2000" noProof="0" dirty="0">
                <a:latin typeface="Palatino Linotype" panose="02040502050505030304" pitchFamily="18" charset="0"/>
              </a:rPr>
            </a:br>
            <a:r>
              <a:rPr lang="en-GB" altLang="de-DE" sz="2000" noProof="0" dirty="0">
                <a:latin typeface="Palatino Linotype" panose="02040502050505030304" pitchFamily="18" charset="0"/>
              </a:rPr>
              <a:t>Date of the presentation</a:t>
            </a:r>
          </a:p>
        </p:txBody>
      </p:sp>
      <p:sp>
        <p:nvSpPr>
          <p:cNvPr id="5" name="Textplatzhalter 4">
            <a:extLst>
              <a:ext uri="{FF2B5EF4-FFF2-40B4-BE49-F238E27FC236}">
                <a16:creationId xmlns:a16="http://schemas.microsoft.com/office/drawing/2014/main" id="{DDDBAD65-5109-0347-B03B-13444FC63770}"/>
              </a:ext>
            </a:extLst>
          </p:cNvPr>
          <p:cNvSpPr>
            <a:spLocks noGrp="1"/>
          </p:cNvSpPr>
          <p:nvPr>
            <p:ph type="body" sz="quarter" idx="10" hasCustomPrompt="1"/>
          </p:nvPr>
        </p:nvSpPr>
        <p:spPr>
          <a:xfrm>
            <a:off x="571501" y="1868489"/>
            <a:ext cx="11035492" cy="1875738"/>
          </a:xfrm>
          <a:prstGeom prst="rect">
            <a:avLst/>
          </a:prstGeom>
        </p:spPr>
        <p:txBody>
          <a:bodyPr/>
          <a:lstStyle>
            <a:lvl1pPr marL="0" indent="0">
              <a:buNone/>
              <a:defRPr sz="5600" b="1"/>
            </a:lvl1pPr>
          </a:lstStyle>
          <a:p>
            <a:r>
              <a:rPr lang="en-GB" noProof="0" dirty="0"/>
              <a:t>Presentation</a:t>
            </a:r>
            <a:br>
              <a:rPr lang="en-GB" noProof="0" dirty="0"/>
            </a:br>
            <a:r>
              <a:rPr lang="en-GB" noProof="0" dirty="0"/>
              <a:t>Title</a:t>
            </a:r>
          </a:p>
        </p:txBody>
      </p:sp>
      <p:sp>
        <p:nvSpPr>
          <p:cNvPr id="8" name="Textfeld 7">
            <a:extLst>
              <a:ext uri="{FF2B5EF4-FFF2-40B4-BE49-F238E27FC236}">
                <a16:creationId xmlns:a16="http://schemas.microsoft.com/office/drawing/2014/main" id="{FA3049B6-95A2-DE49-A24F-2C1979A6C502}"/>
              </a:ext>
            </a:extLst>
          </p:cNvPr>
          <p:cNvSpPr txBox="1"/>
          <p:nvPr userDrawn="1"/>
        </p:nvSpPr>
        <p:spPr>
          <a:xfrm>
            <a:off x="9609514" y="6450677"/>
            <a:ext cx="184731" cy="461665"/>
          </a:xfrm>
          <a:prstGeom prst="rect">
            <a:avLst/>
          </a:prstGeom>
          <a:noFill/>
        </p:spPr>
        <p:txBody>
          <a:bodyPr wrap="none" rtlCol="0">
            <a:spAutoFit/>
          </a:bodyPr>
          <a:lstStyle/>
          <a:p>
            <a:endParaRPr lang="de-DE" sz="2400" dirty="0"/>
          </a:p>
        </p:txBody>
      </p:sp>
    </p:spTree>
    <p:extLst>
      <p:ext uri="{BB962C8B-B14F-4D97-AF65-F5344CB8AC3E}">
        <p14:creationId xmlns:p14="http://schemas.microsoft.com/office/powerpoint/2010/main" val="3270679008"/>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D3B20E4-D470-4B20-B2B0-D2CA28FCB2E2}"/>
              </a:ext>
            </a:extLst>
          </p:cNvPr>
          <p:cNvSpPr>
            <a:spLocks noGrp="1"/>
          </p:cNvSpPr>
          <p:nvPr>
            <p:ph type="title"/>
          </p:nvPr>
        </p:nvSpPr>
        <p:spPr/>
        <p:txBody>
          <a:bodyPr/>
          <a:lstStyle/>
          <a:p>
            <a:r>
              <a:rPr lang="de-DE"/>
              <a:t>Mastertitelformat bearbeiten</a:t>
            </a:r>
          </a:p>
        </p:txBody>
      </p:sp>
    </p:spTree>
    <p:extLst>
      <p:ext uri="{BB962C8B-B14F-4D97-AF65-F5344CB8AC3E}">
        <p14:creationId xmlns:p14="http://schemas.microsoft.com/office/powerpoint/2010/main" val="24834503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0475119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B8271BB-66EC-4384-AFE2-E2B443FE9723}"/>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9DC93408-F129-4F16-8B0D-FEC0DC69481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1CDD27BD-DAB4-4361-97D0-8B42E27924BE}"/>
              </a:ext>
            </a:extLst>
          </p:cNvPr>
          <p:cNvSpPr>
            <a:spLocks noGrp="1"/>
          </p:cNvSpPr>
          <p:nvPr>
            <p:ph type="dt" sz="half" idx="10"/>
          </p:nvPr>
        </p:nvSpPr>
        <p:spPr>
          <a:xfrm>
            <a:off x="838200" y="6356350"/>
            <a:ext cx="2743200" cy="365125"/>
          </a:xfrm>
          <a:prstGeom prst="rect">
            <a:avLst/>
          </a:prstGeom>
        </p:spPr>
        <p:txBody>
          <a:bodyPr/>
          <a:lstStyle/>
          <a:p>
            <a:fld id="{35758BD6-046E-4BCC-A094-87D877391E45}" type="datetimeFigureOut">
              <a:rPr lang="de-DE" smtClean="0"/>
              <a:t>08.06.2026</a:t>
            </a:fld>
            <a:endParaRPr lang="de-DE"/>
          </a:p>
        </p:txBody>
      </p:sp>
      <p:sp>
        <p:nvSpPr>
          <p:cNvPr id="5" name="Fußzeilenplatzhalter 4">
            <a:extLst>
              <a:ext uri="{FF2B5EF4-FFF2-40B4-BE49-F238E27FC236}">
                <a16:creationId xmlns:a16="http://schemas.microsoft.com/office/drawing/2014/main" id="{2B48EEF3-B0C6-4BA2-B93D-5BB7E258FB34}"/>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6" name="Foliennummernplatzhalter 5">
            <a:extLst>
              <a:ext uri="{FF2B5EF4-FFF2-40B4-BE49-F238E27FC236}">
                <a16:creationId xmlns:a16="http://schemas.microsoft.com/office/drawing/2014/main" id="{C656B723-0386-4D40-B1A5-8ABB2544DB49}"/>
              </a:ext>
            </a:extLst>
          </p:cNvPr>
          <p:cNvSpPr>
            <a:spLocks noGrp="1"/>
          </p:cNvSpPr>
          <p:nvPr>
            <p:ph type="sldNum" sz="quarter" idx="12"/>
          </p:nvPr>
        </p:nvSpPr>
        <p:spPr>
          <a:xfrm>
            <a:off x="8610600" y="6356350"/>
            <a:ext cx="2743200" cy="365125"/>
          </a:xfrm>
          <a:prstGeom prst="rect">
            <a:avLst/>
          </a:prstGeom>
        </p:spPr>
        <p:txBody>
          <a:bodyPr/>
          <a:lstStyle/>
          <a:p>
            <a:fld id="{47C561CB-85A4-4589-8B60-6D08052B391E}" type="slidenum">
              <a:rPr lang="de-DE" smtClean="0"/>
              <a:t>‹Nr.›</a:t>
            </a:fld>
            <a:endParaRPr lang="de-DE"/>
          </a:p>
        </p:txBody>
      </p:sp>
    </p:spTree>
    <p:extLst>
      <p:ext uri="{BB962C8B-B14F-4D97-AF65-F5344CB8AC3E}">
        <p14:creationId xmlns:p14="http://schemas.microsoft.com/office/powerpoint/2010/main" val="13344766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62BC85E-280B-4762-AB08-435CCEDE01F3}"/>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B5E21376-83E4-4A90-8496-43A949724371}"/>
              </a:ext>
            </a:extLst>
          </p:cNvPr>
          <p:cNvSpPr>
            <a:spLocks noGrp="1"/>
          </p:cNvSpPr>
          <p:nvPr>
            <p:ph idx="1"/>
          </p:nvPr>
        </p:nvSpPr>
        <p:spPr>
          <a:xfrm>
            <a:off x="838200" y="1825625"/>
            <a:ext cx="10515600" cy="435133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5F8467C5-F093-43A2-8C49-6511622BDC31}"/>
              </a:ext>
            </a:extLst>
          </p:cNvPr>
          <p:cNvSpPr>
            <a:spLocks noGrp="1"/>
          </p:cNvSpPr>
          <p:nvPr>
            <p:ph type="dt" sz="half" idx="10"/>
          </p:nvPr>
        </p:nvSpPr>
        <p:spPr>
          <a:xfrm>
            <a:off x="838200" y="6356350"/>
            <a:ext cx="2743200" cy="365125"/>
          </a:xfrm>
          <a:prstGeom prst="rect">
            <a:avLst/>
          </a:prstGeom>
        </p:spPr>
        <p:txBody>
          <a:bodyPr/>
          <a:lstStyle/>
          <a:p>
            <a:fld id="{35758BD6-046E-4BCC-A094-87D877391E45}" type="datetimeFigureOut">
              <a:rPr lang="de-DE" smtClean="0"/>
              <a:t>08.06.2026</a:t>
            </a:fld>
            <a:endParaRPr lang="de-DE"/>
          </a:p>
        </p:txBody>
      </p:sp>
      <p:sp>
        <p:nvSpPr>
          <p:cNvPr id="5" name="Fußzeilenplatzhalter 4">
            <a:extLst>
              <a:ext uri="{FF2B5EF4-FFF2-40B4-BE49-F238E27FC236}">
                <a16:creationId xmlns:a16="http://schemas.microsoft.com/office/drawing/2014/main" id="{100E11FD-8556-499E-9365-832B1B11A6CB}"/>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6" name="Foliennummernplatzhalter 5">
            <a:extLst>
              <a:ext uri="{FF2B5EF4-FFF2-40B4-BE49-F238E27FC236}">
                <a16:creationId xmlns:a16="http://schemas.microsoft.com/office/drawing/2014/main" id="{AA61AE54-525D-4CF5-9903-E83669F00E4B}"/>
              </a:ext>
            </a:extLst>
          </p:cNvPr>
          <p:cNvSpPr>
            <a:spLocks noGrp="1"/>
          </p:cNvSpPr>
          <p:nvPr>
            <p:ph type="sldNum" sz="quarter" idx="12"/>
          </p:nvPr>
        </p:nvSpPr>
        <p:spPr>
          <a:xfrm>
            <a:off x="8610600" y="6356350"/>
            <a:ext cx="2743200" cy="365125"/>
          </a:xfrm>
          <a:prstGeom prst="rect">
            <a:avLst/>
          </a:prstGeom>
        </p:spPr>
        <p:txBody>
          <a:bodyPr/>
          <a:lstStyle/>
          <a:p>
            <a:fld id="{47C561CB-85A4-4589-8B60-6D08052B391E}" type="slidenum">
              <a:rPr lang="de-DE" smtClean="0"/>
              <a:t>‹Nr.›</a:t>
            </a:fld>
            <a:endParaRPr lang="de-DE"/>
          </a:p>
        </p:txBody>
      </p:sp>
    </p:spTree>
    <p:extLst>
      <p:ext uri="{BB962C8B-B14F-4D97-AF65-F5344CB8AC3E}">
        <p14:creationId xmlns:p14="http://schemas.microsoft.com/office/powerpoint/2010/main" val="21575774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E0856BA-629A-42B9-82F3-9B75623B68C0}"/>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59A680A5-FA59-48B6-8563-C42AA661CF0A}"/>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02B91C7E-DA4D-45AA-A2EF-CCCBEF4D0BC0}"/>
              </a:ext>
            </a:extLst>
          </p:cNvPr>
          <p:cNvSpPr>
            <a:spLocks noGrp="1"/>
          </p:cNvSpPr>
          <p:nvPr>
            <p:ph type="dt" sz="half" idx="10"/>
          </p:nvPr>
        </p:nvSpPr>
        <p:spPr>
          <a:xfrm>
            <a:off x="838200" y="6356350"/>
            <a:ext cx="2743200" cy="365125"/>
          </a:xfrm>
          <a:prstGeom prst="rect">
            <a:avLst/>
          </a:prstGeom>
        </p:spPr>
        <p:txBody>
          <a:bodyPr/>
          <a:lstStyle/>
          <a:p>
            <a:fld id="{35758BD6-046E-4BCC-A094-87D877391E45}" type="datetimeFigureOut">
              <a:rPr lang="de-DE" smtClean="0"/>
              <a:t>08.06.2026</a:t>
            </a:fld>
            <a:endParaRPr lang="de-DE"/>
          </a:p>
        </p:txBody>
      </p:sp>
      <p:sp>
        <p:nvSpPr>
          <p:cNvPr id="5" name="Fußzeilenplatzhalter 4">
            <a:extLst>
              <a:ext uri="{FF2B5EF4-FFF2-40B4-BE49-F238E27FC236}">
                <a16:creationId xmlns:a16="http://schemas.microsoft.com/office/drawing/2014/main" id="{12DEE812-B94C-46A5-8BA6-1A9F46A036FB}"/>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6" name="Foliennummernplatzhalter 5">
            <a:extLst>
              <a:ext uri="{FF2B5EF4-FFF2-40B4-BE49-F238E27FC236}">
                <a16:creationId xmlns:a16="http://schemas.microsoft.com/office/drawing/2014/main" id="{C503C528-439E-44BF-99F4-FD162B8E323C}"/>
              </a:ext>
            </a:extLst>
          </p:cNvPr>
          <p:cNvSpPr>
            <a:spLocks noGrp="1"/>
          </p:cNvSpPr>
          <p:nvPr>
            <p:ph type="sldNum" sz="quarter" idx="12"/>
          </p:nvPr>
        </p:nvSpPr>
        <p:spPr>
          <a:xfrm>
            <a:off x="8610600" y="6356350"/>
            <a:ext cx="2743200" cy="365125"/>
          </a:xfrm>
          <a:prstGeom prst="rect">
            <a:avLst/>
          </a:prstGeom>
        </p:spPr>
        <p:txBody>
          <a:bodyPr/>
          <a:lstStyle/>
          <a:p>
            <a:fld id="{47C561CB-85A4-4589-8B60-6D08052B391E}" type="slidenum">
              <a:rPr lang="de-DE" smtClean="0"/>
              <a:t>‹Nr.›</a:t>
            </a:fld>
            <a:endParaRPr lang="de-DE"/>
          </a:p>
        </p:txBody>
      </p:sp>
    </p:spTree>
    <p:extLst>
      <p:ext uri="{BB962C8B-B14F-4D97-AF65-F5344CB8AC3E}">
        <p14:creationId xmlns:p14="http://schemas.microsoft.com/office/powerpoint/2010/main" val="34319012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1A66AF7-D67E-49AE-A00A-2EB2C6FD74AE}"/>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157057EC-DB23-446A-8A09-D3467C2D55E9}"/>
              </a:ext>
            </a:extLst>
          </p:cNvPr>
          <p:cNvSpPr>
            <a:spLocks noGrp="1"/>
          </p:cNvSpPr>
          <p:nvPr>
            <p:ph sz="half" idx="1"/>
          </p:nvPr>
        </p:nvSpPr>
        <p:spPr>
          <a:xfrm>
            <a:off x="838200" y="1825625"/>
            <a:ext cx="5181600" cy="435133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0ACB8979-56E0-4B50-A2A5-79BF1FE4DDAF}"/>
              </a:ext>
            </a:extLst>
          </p:cNvPr>
          <p:cNvSpPr>
            <a:spLocks noGrp="1"/>
          </p:cNvSpPr>
          <p:nvPr>
            <p:ph sz="half" idx="2"/>
          </p:nvPr>
        </p:nvSpPr>
        <p:spPr>
          <a:xfrm>
            <a:off x="6172200" y="1825625"/>
            <a:ext cx="5181600" cy="435133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11320829-B6FF-4A07-9605-B29093E350BE}"/>
              </a:ext>
            </a:extLst>
          </p:cNvPr>
          <p:cNvSpPr>
            <a:spLocks noGrp="1"/>
          </p:cNvSpPr>
          <p:nvPr>
            <p:ph type="dt" sz="half" idx="10"/>
          </p:nvPr>
        </p:nvSpPr>
        <p:spPr>
          <a:xfrm>
            <a:off x="838200" y="6356350"/>
            <a:ext cx="2743200" cy="365125"/>
          </a:xfrm>
          <a:prstGeom prst="rect">
            <a:avLst/>
          </a:prstGeom>
        </p:spPr>
        <p:txBody>
          <a:bodyPr/>
          <a:lstStyle/>
          <a:p>
            <a:fld id="{35758BD6-046E-4BCC-A094-87D877391E45}" type="datetimeFigureOut">
              <a:rPr lang="de-DE" smtClean="0"/>
              <a:t>08.06.2026</a:t>
            </a:fld>
            <a:endParaRPr lang="de-DE"/>
          </a:p>
        </p:txBody>
      </p:sp>
      <p:sp>
        <p:nvSpPr>
          <p:cNvPr id="6" name="Fußzeilenplatzhalter 5">
            <a:extLst>
              <a:ext uri="{FF2B5EF4-FFF2-40B4-BE49-F238E27FC236}">
                <a16:creationId xmlns:a16="http://schemas.microsoft.com/office/drawing/2014/main" id="{2747E686-74A8-489A-9B45-EAFB40FF8160}"/>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7" name="Foliennummernplatzhalter 6">
            <a:extLst>
              <a:ext uri="{FF2B5EF4-FFF2-40B4-BE49-F238E27FC236}">
                <a16:creationId xmlns:a16="http://schemas.microsoft.com/office/drawing/2014/main" id="{0D3D5DAF-FA48-4DDC-A617-FCBD476F189F}"/>
              </a:ext>
            </a:extLst>
          </p:cNvPr>
          <p:cNvSpPr>
            <a:spLocks noGrp="1"/>
          </p:cNvSpPr>
          <p:nvPr>
            <p:ph type="sldNum" sz="quarter" idx="12"/>
          </p:nvPr>
        </p:nvSpPr>
        <p:spPr>
          <a:xfrm>
            <a:off x="8610600" y="6356350"/>
            <a:ext cx="2743200" cy="365125"/>
          </a:xfrm>
          <a:prstGeom prst="rect">
            <a:avLst/>
          </a:prstGeom>
        </p:spPr>
        <p:txBody>
          <a:bodyPr/>
          <a:lstStyle/>
          <a:p>
            <a:fld id="{47C561CB-85A4-4589-8B60-6D08052B391E}" type="slidenum">
              <a:rPr lang="de-DE" smtClean="0"/>
              <a:t>‹Nr.›</a:t>
            </a:fld>
            <a:endParaRPr lang="de-DE"/>
          </a:p>
        </p:txBody>
      </p:sp>
    </p:spTree>
    <p:extLst>
      <p:ext uri="{BB962C8B-B14F-4D97-AF65-F5344CB8AC3E}">
        <p14:creationId xmlns:p14="http://schemas.microsoft.com/office/powerpoint/2010/main" val="40003027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9065B72-1E22-435B-BD04-37D85DE1E318}"/>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E6874B3F-4BEA-4E32-8A4E-3A001B56D9D1}"/>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03AB96B4-99EF-417F-A878-0C5E660E2B19}"/>
              </a:ext>
            </a:extLst>
          </p:cNvPr>
          <p:cNvSpPr>
            <a:spLocks noGrp="1"/>
          </p:cNvSpPr>
          <p:nvPr>
            <p:ph sz="half" idx="2"/>
          </p:nvPr>
        </p:nvSpPr>
        <p:spPr>
          <a:xfrm>
            <a:off x="839788" y="2505075"/>
            <a:ext cx="5157787" cy="368458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37EEA8E5-6CB3-4431-A944-3A0E5AFEE45B}"/>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C2B0D531-2449-4DAC-8C52-14BAAAD8B6AD}"/>
              </a:ext>
            </a:extLst>
          </p:cNvPr>
          <p:cNvSpPr>
            <a:spLocks noGrp="1"/>
          </p:cNvSpPr>
          <p:nvPr>
            <p:ph sz="quarter" idx="4"/>
          </p:nvPr>
        </p:nvSpPr>
        <p:spPr>
          <a:xfrm>
            <a:off x="6172200" y="2505075"/>
            <a:ext cx="5183188" cy="368458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0ED5D81B-AA31-4E54-A1DB-8D4AE0DB8E28}"/>
              </a:ext>
            </a:extLst>
          </p:cNvPr>
          <p:cNvSpPr>
            <a:spLocks noGrp="1"/>
          </p:cNvSpPr>
          <p:nvPr>
            <p:ph type="dt" sz="half" idx="10"/>
          </p:nvPr>
        </p:nvSpPr>
        <p:spPr>
          <a:xfrm>
            <a:off x="838200" y="6356350"/>
            <a:ext cx="2743200" cy="365125"/>
          </a:xfrm>
          <a:prstGeom prst="rect">
            <a:avLst/>
          </a:prstGeom>
        </p:spPr>
        <p:txBody>
          <a:bodyPr/>
          <a:lstStyle/>
          <a:p>
            <a:fld id="{35758BD6-046E-4BCC-A094-87D877391E45}" type="datetimeFigureOut">
              <a:rPr lang="de-DE" smtClean="0"/>
              <a:t>08.06.2026</a:t>
            </a:fld>
            <a:endParaRPr lang="de-DE"/>
          </a:p>
        </p:txBody>
      </p:sp>
      <p:sp>
        <p:nvSpPr>
          <p:cNvPr id="8" name="Fußzeilenplatzhalter 7">
            <a:extLst>
              <a:ext uri="{FF2B5EF4-FFF2-40B4-BE49-F238E27FC236}">
                <a16:creationId xmlns:a16="http://schemas.microsoft.com/office/drawing/2014/main" id="{DE0F114B-F938-4654-B822-DA1A57D52987}"/>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9" name="Foliennummernplatzhalter 8">
            <a:extLst>
              <a:ext uri="{FF2B5EF4-FFF2-40B4-BE49-F238E27FC236}">
                <a16:creationId xmlns:a16="http://schemas.microsoft.com/office/drawing/2014/main" id="{4A85B175-A30A-4AE8-8E47-19286DFF60BB}"/>
              </a:ext>
            </a:extLst>
          </p:cNvPr>
          <p:cNvSpPr>
            <a:spLocks noGrp="1"/>
          </p:cNvSpPr>
          <p:nvPr>
            <p:ph type="sldNum" sz="quarter" idx="12"/>
          </p:nvPr>
        </p:nvSpPr>
        <p:spPr>
          <a:xfrm>
            <a:off x="8610600" y="6356350"/>
            <a:ext cx="2743200" cy="365125"/>
          </a:xfrm>
          <a:prstGeom prst="rect">
            <a:avLst/>
          </a:prstGeom>
        </p:spPr>
        <p:txBody>
          <a:bodyPr/>
          <a:lstStyle/>
          <a:p>
            <a:fld id="{47C561CB-85A4-4589-8B60-6D08052B391E}" type="slidenum">
              <a:rPr lang="de-DE" smtClean="0"/>
              <a:t>‹Nr.›</a:t>
            </a:fld>
            <a:endParaRPr lang="de-DE"/>
          </a:p>
        </p:txBody>
      </p:sp>
    </p:spTree>
    <p:extLst>
      <p:ext uri="{BB962C8B-B14F-4D97-AF65-F5344CB8AC3E}">
        <p14:creationId xmlns:p14="http://schemas.microsoft.com/office/powerpoint/2010/main" val="41985336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E208C97-DA8C-4CDB-854E-A66910324D5F}"/>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F70ADCF4-39E7-4BA6-9806-887E05EB649D}"/>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DCF3CC69-D8B9-4158-9963-9DBFCFBADB3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9FA9EA54-A9BC-4B5C-AC9E-6E479D5586CA}"/>
              </a:ext>
            </a:extLst>
          </p:cNvPr>
          <p:cNvSpPr>
            <a:spLocks noGrp="1"/>
          </p:cNvSpPr>
          <p:nvPr>
            <p:ph type="dt" sz="half" idx="10"/>
          </p:nvPr>
        </p:nvSpPr>
        <p:spPr>
          <a:xfrm>
            <a:off x="838200" y="6356350"/>
            <a:ext cx="2743200" cy="365125"/>
          </a:xfrm>
          <a:prstGeom prst="rect">
            <a:avLst/>
          </a:prstGeom>
        </p:spPr>
        <p:txBody>
          <a:bodyPr/>
          <a:lstStyle/>
          <a:p>
            <a:fld id="{35758BD6-046E-4BCC-A094-87D877391E45}" type="datetimeFigureOut">
              <a:rPr lang="de-DE" smtClean="0"/>
              <a:t>08.06.2026</a:t>
            </a:fld>
            <a:endParaRPr lang="de-DE"/>
          </a:p>
        </p:txBody>
      </p:sp>
      <p:sp>
        <p:nvSpPr>
          <p:cNvPr id="6" name="Fußzeilenplatzhalter 5">
            <a:extLst>
              <a:ext uri="{FF2B5EF4-FFF2-40B4-BE49-F238E27FC236}">
                <a16:creationId xmlns:a16="http://schemas.microsoft.com/office/drawing/2014/main" id="{9CD051BB-BAC4-4CED-BFC8-E940A974ABD2}"/>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7" name="Foliennummernplatzhalter 6">
            <a:extLst>
              <a:ext uri="{FF2B5EF4-FFF2-40B4-BE49-F238E27FC236}">
                <a16:creationId xmlns:a16="http://schemas.microsoft.com/office/drawing/2014/main" id="{AC368B13-7D37-4471-A211-CCDF172BDEF4}"/>
              </a:ext>
            </a:extLst>
          </p:cNvPr>
          <p:cNvSpPr>
            <a:spLocks noGrp="1"/>
          </p:cNvSpPr>
          <p:nvPr>
            <p:ph type="sldNum" sz="quarter" idx="12"/>
          </p:nvPr>
        </p:nvSpPr>
        <p:spPr>
          <a:xfrm>
            <a:off x="8610600" y="6356350"/>
            <a:ext cx="2743200" cy="365125"/>
          </a:xfrm>
          <a:prstGeom prst="rect">
            <a:avLst/>
          </a:prstGeom>
        </p:spPr>
        <p:txBody>
          <a:bodyPr/>
          <a:lstStyle/>
          <a:p>
            <a:fld id="{47C561CB-85A4-4589-8B60-6D08052B391E}" type="slidenum">
              <a:rPr lang="de-DE" smtClean="0"/>
              <a:t>‹Nr.›</a:t>
            </a:fld>
            <a:endParaRPr lang="de-DE"/>
          </a:p>
        </p:txBody>
      </p:sp>
    </p:spTree>
    <p:extLst>
      <p:ext uri="{BB962C8B-B14F-4D97-AF65-F5344CB8AC3E}">
        <p14:creationId xmlns:p14="http://schemas.microsoft.com/office/powerpoint/2010/main" val="421267830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87E471F-02A3-4F5A-BD34-82D2C16DC1A1}"/>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AC16DCFB-B023-4FFE-A3A9-F2F6E6B42769}"/>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88428C2D-C155-4729-BF10-42C2DAD798F3}"/>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DE7BB441-81E4-4384-A81C-33BF6BB2B5D0}"/>
              </a:ext>
            </a:extLst>
          </p:cNvPr>
          <p:cNvSpPr>
            <a:spLocks noGrp="1"/>
          </p:cNvSpPr>
          <p:nvPr>
            <p:ph type="dt" sz="half" idx="10"/>
          </p:nvPr>
        </p:nvSpPr>
        <p:spPr>
          <a:xfrm>
            <a:off x="838200" y="6356350"/>
            <a:ext cx="2743200" cy="365125"/>
          </a:xfrm>
          <a:prstGeom prst="rect">
            <a:avLst/>
          </a:prstGeom>
        </p:spPr>
        <p:txBody>
          <a:bodyPr/>
          <a:lstStyle/>
          <a:p>
            <a:fld id="{35758BD6-046E-4BCC-A094-87D877391E45}" type="datetimeFigureOut">
              <a:rPr lang="de-DE" smtClean="0"/>
              <a:t>08.06.2026</a:t>
            </a:fld>
            <a:endParaRPr lang="de-DE"/>
          </a:p>
        </p:txBody>
      </p:sp>
      <p:sp>
        <p:nvSpPr>
          <p:cNvPr id="6" name="Fußzeilenplatzhalter 5">
            <a:extLst>
              <a:ext uri="{FF2B5EF4-FFF2-40B4-BE49-F238E27FC236}">
                <a16:creationId xmlns:a16="http://schemas.microsoft.com/office/drawing/2014/main" id="{EF3ABF50-0BA9-4114-A7A9-C934BEB1CADE}"/>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7" name="Foliennummernplatzhalter 6">
            <a:extLst>
              <a:ext uri="{FF2B5EF4-FFF2-40B4-BE49-F238E27FC236}">
                <a16:creationId xmlns:a16="http://schemas.microsoft.com/office/drawing/2014/main" id="{053F37FF-E6BE-4417-B410-313F6C151840}"/>
              </a:ext>
            </a:extLst>
          </p:cNvPr>
          <p:cNvSpPr>
            <a:spLocks noGrp="1"/>
          </p:cNvSpPr>
          <p:nvPr>
            <p:ph type="sldNum" sz="quarter" idx="12"/>
          </p:nvPr>
        </p:nvSpPr>
        <p:spPr>
          <a:xfrm>
            <a:off x="8610600" y="6356350"/>
            <a:ext cx="2743200" cy="365125"/>
          </a:xfrm>
          <a:prstGeom prst="rect">
            <a:avLst/>
          </a:prstGeom>
        </p:spPr>
        <p:txBody>
          <a:bodyPr/>
          <a:lstStyle/>
          <a:p>
            <a:fld id="{47C561CB-85A4-4589-8B60-6D08052B391E}" type="slidenum">
              <a:rPr lang="de-DE" smtClean="0"/>
              <a:t>‹Nr.›</a:t>
            </a:fld>
            <a:endParaRPr lang="de-DE"/>
          </a:p>
        </p:txBody>
      </p:sp>
    </p:spTree>
    <p:extLst>
      <p:ext uri="{BB962C8B-B14F-4D97-AF65-F5344CB8AC3E}">
        <p14:creationId xmlns:p14="http://schemas.microsoft.com/office/powerpoint/2010/main" val="3502183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E1A892C-98F3-450A-BF30-A744E4F16506}"/>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9B48D142-7FD2-4AAF-8C0D-78903CB6A397}"/>
              </a:ext>
            </a:extLst>
          </p:cNvPr>
          <p:cNvSpPr>
            <a:spLocks noGrp="1"/>
          </p:cNvSpPr>
          <p:nvPr>
            <p:ph type="body" orient="vert" idx="1"/>
          </p:nvPr>
        </p:nvSpPr>
        <p:spPr>
          <a:xfrm>
            <a:off x="838200" y="1825625"/>
            <a:ext cx="10515600" cy="4351338"/>
          </a:xfrm>
          <a:prstGeom prst="rect">
            <a:avLst/>
          </a:prstGeo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B9D82F00-C43A-4642-9B78-03B7C9DE925D}"/>
              </a:ext>
            </a:extLst>
          </p:cNvPr>
          <p:cNvSpPr>
            <a:spLocks noGrp="1"/>
          </p:cNvSpPr>
          <p:nvPr>
            <p:ph type="dt" sz="half" idx="10"/>
          </p:nvPr>
        </p:nvSpPr>
        <p:spPr>
          <a:xfrm>
            <a:off x="838200" y="6356350"/>
            <a:ext cx="2743200" cy="365125"/>
          </a:xfrm>
          <a:prstGeom prst="rect">
            <a:avLst/>
          </a:prstGeom>
        </p:spPr>
        <p:txBody>
          <a:bodyPr/>
          <a:lstStyle/>
          <a:p>
            <a:fld id="{35758BD6-046E-4BCC-A094-87D877391E45}" type="datetimeFigureOut">
              <a:rPr lang="de-DE" smtClean="0"/>
              <a:t>08.06.2026</a:t>
            </a:fld>
            <a:endParaRPr lang="de-DE"/>
          </a:p>
        </p:txBody>
      </p:sp>
      <p:sp>
        <p:nvSpPr>
          <p:cNvPr id="5" name="Fußzeilenplatzhalter 4">
            <a:extLst>
              <a:ext uri="{FF2B5EF4-FFF2-40B4-BE49-F238E27FC236}">
                <a16:creationId xmlns:a16="http://schemas.microsoft.com/office/drawing/2014/main" id="{13169BF6-692B-483F-9097-59BF1CA53AB0}"/>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6" name="Foliennummernplatzhalter 5">
            <a:extLst>
              <a:ext uri="{FF2B5EF4-FFF2-40B4-BE49-F238E27FC236}">
                <a16:creationId xmlns:a16="http://schemas.microsoft.com/office/drawing/2014/main" id="{2A55FA66-5031-48E4-9F07-3C2BB037F046}"/>
              </a:ext>
            </a:extLst>
          </p:cNvPr>
          <p:cNvSpPr>
            <a:spLocks noGrp="1"/>
          </p:cNvSpPr>
          <p:nvPr>
            <p:ph type="sldNum" sz="quarter" idx="12"/>
          </p:nvPr>
        </p:nvSpPr>
        <p:spPr>
          <a:xfrm>
            <a:off x="8610600" y="6356350"/>
            <a:ext cx="2743200" cy="365125"/>
          </a:xfrm>
          <a:prstGeom prst="rect">
            <a:avLst/>
          </a:prstGeom>
        </p:spPr>
        <p:txBody>
          <a:bodyPr/>
          <a:lstStyle/>
          <a:p>
            <a:fld id="{47C561CB-85A4-4589-8B60-6D08052B391E}" type="slidenum">
              <a:rPr lang="de-DE" smtClean="0"/>
              <a:t>‹Nr.›</a:t>
            </a:fld>
            <a:endParaRPr lang="de-DE"/>
          </a:p>
        </p:txBody>
      </p:sp>
    </p:spTree>
    <p:extLst>
      <p:ext uri="{BB962C8B-B14F-4D97-AF65-F5344CB8AC3E}">
        <p14:creationId xmlns:p14="http://schemas.microsoft.com/office/powerpoint/2010/main" val="1523218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halt - Titel, Textblock">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57200" y="795600"/>
            <a:ext cx="10972800" cy="830997"/>
          </a:xfrm>
          <a:prstGeom prst="rect">
            <a:avLst/>
          </a:prstGeom>
        </p:spPr>
        <p:txBody>
          <a:bodyPr/>
          <a:lstStyle>
            <a:lvl1pPr>
              <a:defRPr sz="3200"/>
            </a:lvl1pPr>
          </a:lstStyle>
          <a:p>
            <a:r>
              <a:rPr lang="en-GB" noProof="0" dirty="0"/>
              <a:t>Edit master title format</a:t>
            </a:r>
          </a:p>
        </p:txBody>
      </p:sp>
      <p:sp>
        <p:nvSpPr>
          <p:cNvPr id="3" name="Inhaltsplatzhalter 2"/>
          <p:cNvSpPr>
            <a:spLocks noGrp="1"/>
          </p:cNvSpPr>
          <p:nvPr>
            <p:ph idx="1" hasCustomPrompt="1"/>
          </p:nvPr>
        </p:nvSpPr>
        <p:spPr>
          <a:xfrm>
            <a:off x="842400" y="1836000"/>
            <a:ext cx="10972800" cy="3474888"/>
          </a:xfrm>
          <a:prstGeom prst="rect">
            <a:avLst/>
          </a:prstGeom>
        </p:spPr>
        <p:txBody>
          <a:bodyPr/>
          <a:lstStyle>
            <a:lvl1pPr>
              <a:defRPr sz="1800">
                <a:latin typeface="Garet Book" pitchFamily="2" charset="0"/>
              </a:defRPr>
            </a:lvl1pPr>
            <a:lvl2pPr marL="952500" indent="-376238">
              <a:buFont typeface="Courier New" panose="02070309020205020404" pitchFamily="49" charset="0"/>
              <a:buChar char="o"/>
              <a:defRPr sz="1400">
                <a:latin typeface="Garet Book" pitchFamily="2" charset="0"/>
              </a:defRPr>
            </a:lvl2pPr>
          </a:lstStyle>
          <a:p>
            <a:pPr lvl="0"/>
            <a:r>
              <a:rPr lang="en-GB" noProof="0" dirty="0"/>
              <a:t>Edit master text format</a:t>
            </a:r>
          </a:p>
          <a:p>
            <a:pPr lvl="1"/>
            <a:r>
              <a:rPr lang="en-GB" noProof="0" dirty="0"/>
              <a:t>Second level</a:t>
            </a:r>
          </a:p>
        </p:txBody>
      </p:sp>
    </p:spTree>
    <p:extLst>
      <p:ext uri="{BB962C8B-B14F-4D97-AF65-F5344CB8AC3E}">
        <p14:creationId xmlns:p14="http://schemas.microsoft.com/office/powerpoint/2010/main" val="4201097468"/>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84F567DA-6CC6-4778-8493-C2A84FB485C5}"/>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C6C8E5DA-19FD-4A99-B489-1501001152D8}"/>
              </a:ext>
            </a:extLst>
          </p:cNvPr>
          <p:cNvSpPr>
            <a:spLocks noGrp="1"/>
          </p:cNvSpPr>
          <p:nvPr>
            <p:ph type="body" orient="vert" idx="1"/>
          </p:nvPr>
        </p:nvSpPr>
        <p:spPr>
          <a:xfrm>
            <a:off x="838200" y="365125"/>
            <a:ext cx="7734300" cy="5811838"/>
          </a:xfrm>
          <a:prstGeom prst="rect">
            <a:avLst/>
          </a:prstGeo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A2AADD93-EE44-447A-BA21-AFAE897EE72F}"/>
              </a:ext>
            </a:extLst>
          </p:cNvPr>
          <p:cNvSpPr>
            <a:spLocks noGrp="1"/>
          </p:cNvSpPr>
          <p:nvPr>
            <p:ph type="dt" sz="half" idx="10"/>
          </p:nvPr>
        </p:nvSpPr>
        <p:spPr>
          <a:xfrm>
            <a:off x="838200" y="6356350"/>
            <a:ext cx="2743200" cy="365125"/>
          </a:xfrm>
          <a:prstGeom prst="rect">
            <a:avLst/>
          </a:prstGeom>
        </p:spPr>
        <p:txBody>
          <a:bodyPr/>
          <a:lstStyle/>
          <a:p>
            <a:fld id="{35758BD6-046E-4BCC-A094-87D877391E45}" type="datetimeFigureOut">
              <a:rPr lang="de-DE" smtClean="0"/>
              <a:t>08.06.2026</a:t>
            </a:fld>
            <a:endParaRPr lang="de-DE"/>
          </a:p>
        </p:txBody>
      </p:sp>
      <p:sp>
        <p:nvSpPr>
          <p:cNvPr id="5" name="Fußzeilenplatzhalter 4">
            <a:extLst>
              <a:ext uri="{FF2B5EF4-FFF2-40B4-BE49-F238E27FC236}">
                <a16:creationId xmlns:a16="http://schemas.microsoft.com/office/drawing/2014/main" id="{2F48F4F4-1937-4869-AC03-61DF0595D8A5}"/>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6" name="Foliennummernplatzhalter 5">
            <a:extLst>
              <a:ext uri="{FF2B5EF4-FFF2-40B4-BE49-F238E27FC236}">
                <a16:creationId xmlns:a16="http://schemas.microsoft.com/office/drawing/2014/main" id="{62AA8C01-B323-468D-9C62-8208A27C8AFB}"/>
              </a:ext>
            </a:extLst>
          </p:cNvPr>
          <p:cNvSpPr>
            <a:spLocks noGrp="1"/>
          </p:cNvSpPr>
          <p:nvPr>
            <p:ph type="sldNum" sz="quarter" idx="12"/>
          </p:nvPr>
        </p:nvSpPr>
        <p:spPr>
          <a:xfrm>
            <a:off x="8610600" y="6356350"/>
            <a:ext cx="2743200" cy="365125"/>
          </a:xfrm>
          <a:prstGeom prst="rect">
            <a:avLst/>
          </a:prstGeom>
        </p:spPr>
        <p:txBody>
          <a:bodyPr/>
          <a:lstStyle/>
          <a:p>
            <a:fld id="{47C561CB-85A4-4589-8B60-6D08052B391E}" type="slidenum">
              <a:rPr lang="de-DE" smtClean="0"/>
              <a:t>‹Nr.›</a:t>
            </a:fld>
            <a:endParaRPr lang="de-DE"/>
          </a:p>
        </p:txBody>
      </p:sp>
    </p:spTree>
    <p:extLst>
      <p:ext uri="{BB962C8B-B14F-4D97-AF65-F5344CB8AC3E}">
        <p14:creationId xmlns:p14="http://schemas.microsoft.com/office/powerpoint/2010/main" val="39637749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Titelfolie">
    <p:bg>
      <p:bgPr>
        <a:solidFill>
          <a:srgbClr val="E7EBF0"/>
        </a:solid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1523880" y="1122480"/>
            <a:ext cx="9143640" cy="2387160"/>
          </a:xfrm>
          <a:prstGeom prst="rect">
            <a:avLst/>
          </a:prstGeom>
          <a:noFill/>
          <a:ln w="0">
            <a:noFill/>
          </a:ln>
        </p:spPr>
        <p:txBody>
          <a:bodyPr lIns="91440" tIns="45720" rIns="91440" bIns="45720" anchor="b">
            <a:noAutofit/>
          </a:bodyPr>
          <a:lstStyle/>
          <a:p>
            <a:pPr indent="0" algn="ctr" defTabSz="914400">
              <a:lnSpc>
                <a:spcPct val="90000"/>
              </a:lnSpc>
              <a:buNone/>
            </a:pPr>
            <a:r>
              <a:rPr lang="de-DE" sz="6000" b="0" u="none" strike="noStrike">
                <a:solidFill>
                  <a:schemeClr val="dk1"/>
                </a:solidFill>
                <a:effectLst/>
                <a:uFillTx/>
                <a:latin typeface="Garet Heavy"/>
              </a:rPr>
              <a:t>Titelmasterformat durch Klicken bearbeiten</a:t>
            </a:r>
            <a:endParaRPr lang="de-DE" sz="6000" b="0" u="none" strike="noStrike">
              <a:solidFill>
                <a:schemeClr val="dk1"/>
              </a:solidFill>
              <a:effectLst/>
              <a:uFillTx/>
              <a:latin typeface="Garet Book"/>
            </a:endParaRPr>
          </a:p>
        </p:txBody>
      </p:sp>
      <p:sp>
        <p:nvSpPr>
          <p:cNvPr id="6" name="PlaceHolder 2"/>
          <p:cNvSpPr>
            <a:spLocks noGrp="1"/>
          </p:cNvSpPr>
          <p:nvPr>
            <p:ph type="dt" idx="1"/>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2" name="PlaceHolder 3"/>
          <p:cNvSpPr>
            <a:spLocks noGrp="1"/>
          </p:cNvSpPr>
          <p:nvPr>
            <p:ph type="ftr" idx="2"/>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3" name="PlaceHolder 4"/>
          <p:cNvSpPr>
            <a:spLocks noGrp="1"/>
          </p:cNvSpPr>
          <p:nvPr>
            <p:ph type="sldNum" idx="3"/>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BEAC9CAA-9230-48A1-B7B3-8713A8EC0701}"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
        <p:nvSpPr>
          <p:cNvPr id="4" name="PlaceHolder 5"/>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p>
            <a:pPr marL="432000" indent="-324000">
              <a:lnSpc>
                <a:spcPct val="90000"/>
              </a:lnSpc>
              <a:spcBef>
                <a:spcPts val="1417"/>
              </a:spcBef>
              <a:buClr>
                <a:srgbClr val="000000"/>
              </a:buClr>
              <a:buSzPct val="45000"/>
              <a:buFont typeface="Wingdings" charset="2"/>
              <a:buChar char=""/>
            </a:pPr>
            <a:r>
              <a:rPr lang="de-DE" sz="2800" b="0" u="none" strike="noStrike">
                <a:solidFill>
                  <a:schemeClr val="dk1"/>
                </a:solidFill>
                <a:effectLst/>
                <a:uFillTx/>
                <a:latin typeface="Garet Book"/>
              </a:rPr>
              <a:t>Click to edit the outline text format</a:t>
            </a:r>
          </a:p>
          <a:p>
            <a:pPr marL="864000" lvl="1" indent="-324000">
              <a:lnSpc>
                <a:spcPct val="90000"/>
              </a:lnSpc>
              <a:spcBef>
                <a:spcPts val="1134"/>
              </a:spcBef>
              <a:buClr>
                <a:srgbClr val="000000"/>
              </a:buClr>
              <a:buSzPct val="75000"/>
              <a:buFont typeface="Symbol" charset="2"/>
              <a:buChar char=""/>
            </a:pPr>
            <a:r>
              <a:rPr lang="de-DE" sz="2000" b="0" u="none" strike="noStrike">
                <a:solidFill>
                  <a:schemeClr val="dk1"/>
                </a:solidFill>
                <a:effectLst/>
                <a:uFillTx/>
                <a:latin typeface="Garet Book"/>
              </a:rPr>
              <a:t>Second Outline Level</a:t>
            </a:r>
          </a:p>
          <a:p>
            <a:pPr marL="1296000" lvl="2" indent="-288000">
              <a:lnSpc>
                <a:spcPct val="90000"/>
              </a:lnSpc>
              <a:spcBef>
                <a:spcPts val="850"/>
              </a:spcBef>
              <a:buClr>
                <a:srgbClr val="000000"/>
              </a:buClr>
              <a:buSzPct val="45000"/>
              <a:buFont typeface="Wingdings" charset="2"/>
              <a:buChar char=""/>
            </a:pPr>
            <a:r>
              <a:rPr lang="de-DE" sz="1800" b="0" u="none" strike="noStrike">
                <a:solidFill>
                  <a:schemeClr val="dk1"/>
                </a:solidFill>
                <a:effectLst/>
                <a:uFillTx/>
                <a:latin typeface="Garet Book"/>
              </a:rPr>
              <a:t>Third Outline Level</a:t>
            </a:r>
          </a:p>
          <a:p>
            <a:pPr marL="1728000" lvl="3" indent="-216000">
              <a:lnSpc>
                <a:spcPct val="90000"/>
              </a:lnSpc>
              <a:spcBef>
                <a:spcPts val="567"/>
              </a:spcBef>
              <a:buClr>
                <a:srgbClr val="000000"/>
              </a:buClr>
              <a:buSzPct val="75000"/>
              <a:buFont typeface="Symbol" charset="2"/>
              <a:buChar char=""/>
            </a:pPr>
            <a:r>
              <a:rPr lang="de-DE" sz="1800" b="0" u="none" strike="noStrike">
                <a:solidFill>
                  <a:schemeClr val="dk1"/>
                </a:solidFill>
                <a:effectLst/>
                <a:uFillTx/>
                <a:latin typeface="Garet Book"/>
              </a:rPr>
              <a:t>Fourth Outline Level</a:t>
            </a:r>
          </a:p>
          <a:p>
            <a:pPr marL="2160000" lvl="4" indent="-216000">
              <a:lnSpc>
                <a:spcPct val="90000"/>
              </a:lnSpc>
              <a:spcBef>
                <a:spcPts val="283"/>
              </a:spcBef>
              <a:buClr>
                <a:srgbClr val="000000"/>
              </a:buClr>
              <a:buSzPct val="45000"/>
              <a:buFont typeface="Wingdings" charset="2"/>
              <a:buChar char=""/>
            </a:pPr>
            <a:r>
              <a:rPr lang="de-DE" sz="2000" b="0" u="none" strike="noStrike">
                <a:solidFill>
                  <a:schemeClr val="dk1"/>
                </a:solidFill>
                <a:effectLst/>
                <a:uFillTx/>
                <a:latin typeface="Garet Book"/>
              </a:rPr>
              <a:t>Fifth Outline Level</a:t>
            </a:r>
          </a:p>
          <a:p>
            <a:pPr marL="2592000" lvl="5" indent="-216000">
              <a:lnSpc>
                <a:spcPct val="90000"/>
              </a:lnSpc>
              <a:spcBef>
                <a:spcPts val="283"/>
              </a:spcBef>
              <a:buClr>
                <a:srgbClr val="000000"/>
              </a:buClr>
              <a:buSzPct val="45000"/>
              <a:buFont typeface="Wingdings" charset="2"/>
              <a:buChar char=""/>
            </a:pPr>
            <a:r>
              <a:rPr lang="de-DE" sz="2000" b="0" u="none" strike="noStrike">
                <a:solidFill>
                  <a:schemeClr val="dk1"/>
                </a:solidFill>
                <a:effectLst/>
                <a:uFillTx/>
                <a:latin typeface="Garet Book"/>
              </a:rPr>
              <a:t>Sixth Outline Level</a:t>
            </a:r>
          </a:p>
          <a:p>
            <a:pPr marL="3024000" lvl="6" indent="-216000">
              <a:lnSpc>
                <a:spcPct val="90000"/>
              </a:lnSpc>
              <a:spcBef>
                <a:spcPts val="283"/>
              </a:spcBef>
              <a:buClr>
                <a:srgbClr val="000000"/>
              </a:buClr>
              <a:buSzPct val="45000"/>
              <a:buFont typeface="Wingdings" charset="2"/>
              <a:buChar char=""/>
            </a:pPr>
            <a:r>
              <a:rPr lang="de-DE" sz="2000" b="0" u="none" strike="noStrike">
                <a:solidFill>
                  <a:schemeClr val="dk1"/>
                </a:solidFill>
                <a:effectLst/>
                <a:uFillTx/>
                <a:latin typeface="Garet Book"/>
              </a:rPr>
              <a:t>Seventh Outline Level</a:t>
            </a:r>
          </a:p>
        </p:txBody>
      </p:sp>
    </p:spTree>
    <p:extLst>
      <p:ext uri="{BB962C8B-B14F-4D97-AF65-F5344CB8AC3E}">
        <p14:creationId xmlns:p14="http://schemas.microsoft.com/office/powerpoint/2010/main" val="73884307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el und vertikaler Text">
    <p:bg>
      <p:bgPr>
        <a:solidFill>
          <a:srgbClr val="E7EBF0"/>
        </a:solid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lstStyle/>
          <a:p>
            <a:pPr indent="0" defTabSz="914400">
              <a:lnSpc>
                <a:spcPct val="90000"/>
              </a:lnSpc>
              <a:buNone/>
            </a:pPr>
            <a:r>
              <a:rPr lang="de-DE" sz="4400" b="0" u="none" strike="noStrike">
                <a:solidFill>
                  <a:schemeClr val="dk1"/>
                </a:solidFill>
                <a:effectLst/>
                <a:uFillTx/>
                <a:latin typeface="Garet Heavy"/>
              </a:rPr>
              <a:t>Titelmasterformat durch Klicken bearbeiten</a:t>
            </a:r>
            <a:endParaRPr lang="de-DE" sz="4400" b="0" u="none" strike="noStrike">
              <a:solidFill>
                <a:schemeClr val="dk1"/>
              </a:solidFill>
              <a:effectLst/>
              <a:uFillTx/>
              <a:latin typeface="Garet Book"/>
            </a:endParaRPr>
          </a:p>
        </p:txBody>
      </p:sp>
      <p:sp>
        <p:nvSpPr>
          <p:cNvPr id="6" name="PlaceHolder 2"/>
          <p:cNvSpPr>
            <a:spLocks noGrp="1"/>
          </p:cNvSpPr>
          <p:nvPr>
            <p:ph type="body"/>
          </p:nvPr>
        </p:nvSpPr>
        <p:spPr>
          <a:xfrm>
            <a:off x="838080" y="1825560"/>
            <a:ext cx="10515240" cy="4350960"/>
          </a:xfrm>
          <a:prstGeom prst="rect">
            <a:avLst/>
          </a:prstGeom>
          <a:noFill/>
          <a:ln w="0">
            <a:noFill/>
          </a:ln>
        </p:spPr>
        <p:txBody>
          <a:bodyPr vert="eaVert"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p>
        </p:txBody>
      </p:sp>
      <p:sp>
        <p:nvSpPr>
          <p:cNvPr id="7" name="PlaceHolder 3"/>
          <p:cNvSpPr>
            <a:spLocks noGrp="1"/>
          </p:cNvSpPr>
          <p:nvPr>
            <p:ph type="dt" idx="4"/>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8" name="PlaceHolder 4"/>
          <p:cNvSpPr>
            <a:spLocks noGrp="1"/>
          </p:cNvSpPr>
          <p:nvPr>
            <p:ph type="ftr" idx="5"/>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9" name="PlaceHolder 5"/>
          <p:cNvSpPr>
            <a:spLocks noGrp="1"/>
          </p:cNvSpPr>
          <p:nvPr>
            <p:ph type="sldNum" idx="6"/>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B67B1BFA-F3FB-4888-9245-04C1F7CC620D}"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extLst>
      <p:ext uri="{BB962C8B-B14F-4D97-AF65-F5344CB8AC3E}">
        <p14:creationId xmlns:p14="http://schemas.microsoft.com/office/powerpoint/2010/main" val="217929620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bg>
      <p:bgPr>
        <a:solidFill>
          <a:srgbClr val="E7EBF0"/>
        </a:solidFill>
        <a:effectLst/>
      </p:bgPr>
    </p:bg>
    <p:spTree>
      <p:nvGrpSpPr>
        <p:cNvPr id="1" name=""/>
        <p:cNvGrpSpPr/>
        <p:nvPr/>
      </p:nvGrpSpPr>
      <p:grpSpPr>
        <a:xfrm>
          <a:off x="0" y="0"/>
          <a:ext cx="0" cy="0"/>
          <a:chOff x="0" y="0"/>
          <a:chExt cx="0" cy="0"/>
        </a:xfrm>
      </p:grpSpPr>
      <p:sp>
        <p:nvSpPr>
          <p:cNvPr id="10" name="PlaceHolder 1"/>
          <p:cNvSpPr>
            <a:spLocks noGrp="1"/>
          </p:cNvSpPr>
          <p:nvPr>
            <p:ph type="title"/>
          </p:nvPr>
        </p:nvSpPr>
        <p:spPr>
          <a:xfrm>
            <a:off x="8724960" y="365040"/>
            <a:ext cx="2628720" cy="5811480"/>
          </a:xfrm>
          <a:prstGeom prst="rect">
            <a:avLst/>
          </a:prstGeom>
          <a:noFill/>
          <a:ln w="0">
            <a:noFill/>
          </a:ln>
        </p:spPr>
        <p:txBody>
          <a:bodyPr vert="eaVert" lIns="91440" tIns="45720" rIns="91440" bIns="45720" anchor="ctr">
            <a:noAutofit/>
          </a:bodyPr>
          <a:lstStyle/>
          <a:p>
            <a:pPr indent="0" defTabSz="914400">
              <a:lnSpc>
                <a:spcPct val="90000"/>
              </a:lnSpc>
              <a:buNone/>
            </a:pPr>
            <a:r>
              <a:rPr lang="de-DE" sz="4400" b="0" u="none" strike="noStrike">
                <a:solidFill>
                  <a:schemeClr val="dk1"/>
                </a:solidFill>
                <a:effectLst/>
                <a:uFillTx/>
                <a:latin typeface="Garet Heavy"/>
              </a:rPr>
              <a:t>Titelmasterformat durch Klicken bearbeiten</a:t>
            </a:r>
            <a:endParaRPr lang="de-DE" sz="4400" b="0" u="none" strike="noStrike">
              <a:solidFill>
                <a:schemeClr val="dk1"/>
              </a:solidFill>
              <a:effectLst/>
              <a:uFillTx/>
              <a:latin typeface="Garet Book"/>
            </a:endParaRPr>
          </a:p>
        </p:txBody>
      </p:sp>
      <p:sp>
        <p:nvSpPr>
          <p:cNvPr id="11" name="PlaceHolder 2"/>
          <p:cNvSpPr>
            <a:spLocks noGrp="1"/>
          </p:cNvSpPr>
          <p:nvPr>
            <p:ph type="body"/>
          </p:nvPr>
        </p:nvSpPr>
        <p:spPr>
          <a:xfrm>
            <a:off x="838080" y="365040"/>
            <a:ext cx="7733880" cy="5811480"/>
          </a:xfrm>
          <a:prstGeom prst="rect">
            <a:avLst/>
          </a:prstGeom>
          <a:noFill/>
          <a:ln w="0">
            <a:noFill/>
          </a:ln>
        </p:spPr>
        <p:txBody>
          <a:bodyPr vert="eaVert"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p>
        </p:txBody>
      </p:sp>
      <p:sp>
        <p:nvSpPr>
          <p:cNvPr id="12" name="PlaceHolder 3"/>
          <p:cNvSpPr>
            <a:spLocks noGrp="1"/>
          </p:cNvSpPr>
          <p:nvPr>
            <p:ph type="dt" idx="7"/>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13" name="PlaceHolder 4"/>
          <p:cNvSpPr>
            <a:spLocks noGrp="1"/>
          </p:cNvSpPr>
          <p:nvPr>
            <p:ph type="ftr" idx="8"/>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14" name="PlaceHolder 5"/>
          <p:cNvSpPr>
            <a:spLocks noGrp="1"/>
          </p:cNvSpPr>
          <p:nvPr>
            <p:ph type="sldNum" idx="9"/>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B947D260-88DA-4483-87CF-18EE2D42D163}"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extLst>
      <p:ext uri="{BB962C8B-B14F-4D97-AF65-F5344CB8AC3E}">
        <p14:creationId xmlns:p14="http://schemas.microsoft.com/office/powerpoint/2010/main" val="217245157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el und Inhalt">
    <p:bg>
      <p:bgPr>
        <a:solidFill>
          <a:srgbClr val="E7EBF0"/>
        </a:solidFill>
        <a:effectLst/>
      </p:bgPr>
    </p:bg>
    <p:spTree>
      <p:nvGrpSpPr>
        <p:cNvPr id="1" name=""/>
        <p:cNvGrpSpPr/>
        <p:nvPr/>
      </p:nvGrpSpPr>
      <p:grpSpPr>
        <a:xfrm>
          <a:off x="0" y="0"/>
          <a:ext cx="0" cy="0"/>
          <a:chOff x="0" y="0"/>
          <a:chExt cx="0" cy="0"/>
        </a:xfrm>
      </p:grpSpPr>
      <p:sp>
        <p:nvSpPr>
          <p:cNvPr id="15"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lstStyle/>
          <a:p>
            <a:pPr indent="0" defTabSz="914400">
              <a:lnSpc>
                <a:spcPct val="90000"/>
              </a:lnSpc>
              <a:buNone/>
            </a:pPr>
            <a:r>
              <a:rPr lang="de-DE" sz="4400" b="0" u="none" strike="noStrike">
                <a:solidFill>
                  <a:schemeClr val="dk1"/>
                </a:solidFill>
                <a:effectLst/>
                <a:uFillTx/>
                <a:latin typeface="Garet Heavy"/>
              </a:rPr>
              <a:t>Titelmasterformat durch Klicken bearbeiten</a:t>
            </a:r>
            <a:endParaRPr lang="de-DE" sz="4400" b="0" u="none" strike="noStrike">
              <a:solidFill>
                <a:schemeClr val="dk1"/>
              </a:solidFill>
              <a:effectLst/>
              <a:uFillTx/>
              <a:latin typeface="Garet Book"/>
            </a:endParaRPr>
          </a:p>
        </p:txBody>
      </p:sp>
      <p:sp>
        <p:nvSpPr>
          <p:cNvPr id="16" name="PlaceHolder 2"/>
          <p:cNvSpPr>
            <a:spLocks noGrp="1"/>
          </p:cNvSpPr>
          <p:nvPr>
            <p:ph type="body"/>
          </p:nvPr>
        </p:nvSpPr>
        <p:spPr>
          <a:xfrm>
            <a:off x="838080" y="1825560"/>
            <a:ext cx="10515240" cy="435096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p>
        </p:txBody>
      </p:sp>
      <p:sp>
        <p:nvSpPr>
          <p:cNvPr id="17" name="PlaceHolder 3"/>
          <p:cNvSpPr>
            <a:spLocks noGrp="1"/>
          </p:cNvSpPr>
          <p:nvPr>
            <p:ph type="dt" idx="10"/>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18" name="PlaceHolder 4"/>
          <p:cNvSpPr>
            <a:spLocks noGrp="1"/>
          </p:cNvSpPr>
          <p:nvPr>
            <p:ph type="ftr" idx="11"/>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19" name="PlaceHolder 5"/>
          <p:cNvSpPr>
            <a:spLocks noGrp="1"/>
          </p:cNvSpPr>
          <p:nvPr>
            <p:ph type="sldNum" idx="12"/>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AF21FDBF-E5D1-4D1F-A85D-C9C11FC90387}"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extLst>
      <p:ext uri="{BB962C8B-B14F-4D97-AF65-F5344CB8AC3E}">
        <p14:creationId xmlns:p14="http://schemas.microsoft.com/office/powerpoint/2010/main" val="351643648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Abschnitts-&#10;überschrift">
    <p:bg>
      <p:bgPr>
        <a:solidFill>
          <a:srgbClr val="E7EBF0"/>
        </a:solidFill>
        <a:effectLst/>
      </p:bgPr>
    </p:bg>
    <p:spTree>
      <p:nvGrpSpPr>
        <p:cNvPr id="1" name=""/>
        <p:cNvGrpSpPr/>
        <p:nvPr/>
      </p:nvGrpSpPr>
      <p:grpSpPr>
        <a:xfrm>
          <a:off x="0" y="0"/>
          <a:ext cx="0" cy="0"/>
          <a:chOff x="0" y="0"/>
          <a:chExt cx="0" cy="0"/>
        </a:xfrm>
      </p:grpSpPr>
      <p:sp>
        <p:nvSpPr>
          <p:cNvPr id="20" name="PlaceHolder 1"/>
          <p:cNvSpPr>
            <a:spLocks noGrp="1"/>
          </p:cNvSpPr>
          <p:nvPr>
            <p:ph type="title"/>
          </p:nvPr>
        </p:nvSpPr>
        <p:spPr>
          <a:xfrm>
            <a:off x="831960" y="1709640"/>
            <a:ext cx="10515240" cy="2852280"/>
          </a:xfrm>
          <a:prstGeom prst="rect">
            <a:avLst/>
          </a:prstGeom>
          <a:noFill/>
          <a:ln w="0">
            <a:noFill/>
          </a:ln>
        </p:spPr>
        <p:txBody>
          <a:bodyPr lIns="91440" tIns="45720" rIns="91440" bIns="45720" anchor="b">
            <a:noAutofit/>
          </a:bodyPr>
          <a:lstStyle/>
          <a:p>
            <a:pPr indent="0" defTabSz="914400">
              <a:lnSpc>
                <a:spcPct val="90000"/>
              </a:lnSpc>
              <a:buNone/>
            </a:pPr>
            <a:r>
              <a:rPr lang="de-DE" sz="6000" b="0" u="none" strike="noStrike">
                <a:solidFill>
                  <a:schemeClr val="dk1"/>
                </a:solidFill>
                <a:effectLst/>
                <a:uFillTx/>
                <a:latin typeface="Garet Heavy"/>
              </a:rPr>
              <a:t>Titelmasterformat durch Klicken bearbeiten</a:t>
            </a:r>
            <a:endParaRPr lang="de-DE" sz="6000" b="0" u="none" strike="noStrike">
              <a:solidFill>
                <a:schemeClr val="dk1"/>
              </a:solidFill>
              <a:effectLst/>
              <a:uFillTx/>
              <a:latin typeface="Garet Book"/>
            </a:endParaRPr>
          </a:p>
        </p:txBody>
      </p:sp>
      <p:sp>
        <p:nvSpPr>
          <p:cNvPr id="21" name="PlaceHolder 2"/>
          <p:cNvSpPr>
            <a:spLocks noGrp="1"/>
          </p:cNvSpPr>
          <p:nvPr>
            <p:ph type="body"/>
          </p:nvPr>
        </p:nvSpPr>
        <p:spPr>
          <a:xfrm>
            <a:off x="831960" y="4589640"/>
            <a:ext cx="10515240" cy="1499760"/>
          </a:xfrm>
          <a:prstGeom prst="rect">
            <a:avLst/>
          </a:prstGeom>
          <a:noFill/>
          <a:ln w="0">
            <a:noFill/>
          </a:ln>
        </p:spPr>
        <p:txBody>
          <a:bodyPr lIns="91440" tIns="45720" rIns="91440" bIns="45720" anchor="t">
            <a:noAutofit/>
          </a:bodyPr>
          <a:lstStyle/>
          <a:p>
            <a:pPr indent="0" defTabSz="914400">
              <a:lnSpc>
                <a:spcPct val="90000"/>
              </a:lnSpc>
              <a:spcBef>
                <a:spcPts val="1001"/>
              </a:spcBef>
              <a:buNone/>
              <a:tabLst>
                <a:tab pos="0" algn="l"/>
              </a:tabLst>
            </a:pPr>
            <a:r>
              <a:rPr lang="de-DE" sz="2400" b="0" u="none" strike="noStrike">
                <a:solidFill>
                  <a:schemeClr val="dk1">
                    <a:tint val="75000"/>
                  </a:schemeClr>
                </a:solidFill>
                <a:effectLst/>
                <a:uFillTx/>
                <a:latin typeface="Garet Book"/>
              </a:rPr>
              <a:t>Textmasterformat bearbeiten</a:t>
            </a:r>
            <a:endParaRPr lang="de-DE" sz="2400" b="0" u="none" strike="noStrike">
              <a:solidFill>
                <a:schemeClr val="dk1"/>
              </a:solidFill>
              <a:effectLst/>
              <a:uFillTx/>
              <a:latin typeface="Garet Book"/>
            </a:endParaRPr>
          </a:p>
        </p:txBody>
      </p:sp>
      <p:sp>
        <p:nvSpPr>
          <p:cNvPr id="22" name="PlaceHolder 3"/>
          <p:cNvSpPr>
            <a:spLocks noGrp="1"/>
          </p:cNvSpPr>
          <p:nvPr>
            <p:ph type="dt" idx="13"/>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23" name="PlaceHolder 4"/>
          <p:cNvSpPr>
            <a:spLocks noGrp="1"/>
          </p:cNvSpPr>
          <p:nvPr>
            <p:ph type="ftr" idx="14"/>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24" name="PlaceHolder 5"/>
          <p:cNvSpPr>
            <a:spLocks noGrp="1"/>
          </p:cNvSpPr>
          <p:nvPr>
            <p:ph type="sldNum" idx="15"/>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4F384A80-A4C7-491F-8CC5-0284C19ED648}"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extLst>
      <p:ext uri="{BB962C8B-B14F-4D97-AF65-F5344CB8AC3E}">
        <p14:creationId xmlns:p14="http://schemas.microsoft.com/office/powerpoint/2010/main" val="66297946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Zwei Inhalte">
    <p:bg>
      <p:bgPr>
        <a:solidFill>
          <a:srgbClr val="E7EBF0"/>
        </a:solidFill>
        <a:effectLst/>
      </p:bgPr>
    </p:bg>
    <p:spTree>
      <p:nvGrpSpPr>
        <p:cNvPr id="1" name=""/>
        <p:cNvGrpSpPr/>
        <p:nvPr/>
      </p:nvGrpSpPr>
      <p:grpSpPr>
        <a:xfrm>
          <a:off x="0" y="0"/>
          <a:ext cx="0" cy="0"/>
          <a:chOff x="0" y="0"/>
          <a:chExt cx="0" cy="0"/>
        </a:xfrm>
      </p:grpSpPr>
      <p:sp>
        <p:nvSpPr>
          <p:cNvPr id="25"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lstStyle/>
          <a:p>
            <a:pPr indent="0" defTabSz="914400">
              <a:lnSpc>
                <a:spcPct val="90000"/>
              </a:lnSpc>
              <a:buNone/>
            </a:pPr>
            <a:r>
              <a:rPr lang="de-DE" sz="4400" b="0" u="none" strike="noStrike">
                <a:solidFill>
                  <a:schemeClr val="dk1"/>
                </a:solidFill>
                <a:effectLst/>
                <a:uFillTx/>
                <a:latin typeface="Garet Heavy"/>
              </a:rPr>
              <a:t>Titelmasterformat durch Klicken bearbeiten</a:t>
            </a:r>
            <a:endParaRPr lang="de-DE" sz="4400" b="0" u="none" strike="noStrike">
              <a:solidFill>
                <a:schemeClr val="dk1"/>
              </a:solidFill>
              <a:effectLst/>
              <a:uFillTx/>
              <a:latin typeface="Garet Book"/>
            </a:endParaRPr>
          </a:p>
        </p:txBody>
      </p:sp>
      <p:sp>
        <p:nvSpPr>
          <p:cNvPr id="26" name="PlaceHolder 2"/>
          <p:cNvSpPr>
            <a:spLocks noGrp="1"/>
          </p:cNvSpPr>
          <p:nvPr>
            <p:ph type="body"/>
          </p:nvPr>
        </p:nvSpPr>
        <p:spPr>
          <a:xfrm>
            <a:off x="838080" y="1825560"/>
            <a:ext cx="5181120" cy="435096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p>
        </p:txBody>
      </p:sp>
      <p:sp>
        <p:nvSpPr>
          <p:cNvPr id="27" name="PlaceHolder 3"/>
          <p:cNvSpPr>
            <a:spLocks noGrp="1"/>
          </p:cNvSpPr>
          <p:nvPr>
            <p:ph type="body"/>
          </p:nvPr>
        </p:nvSpPr>
        <p:spPr>
          <a:xfrm>
            <a:off x="6172200" y="1825560"/>
            <a:ext cx="5181120" cy="435096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p>
        </p:txBody>
      </p:sp>
      <p:sp>
        <p:nvSpPr>
          <p:cNvPr id="28" name="PlaceHolder 4"/>
          <p:cNvSpPr>
            <a:spLocks noGrp="1"/>
          </p:cNvSpPr>
          <p:nvPr>
            <p:ph type="dt" idx="16"/>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29" name="PlaceHolder 5"/>
          <p:cNvSpPr>
            <a:spLocks noGrp="1"/>
          </p:cNvSpPr>
          <p:nvPr>
            <p:ph type="ftr" idx="17"/>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30" name="PlaceHolder 6"/>
          <p:cNvSpPr>
            <a:spLocks noGrp="1"/>
          </p:cNvSpPr>
          <p:nvPr>
            <p:ph type="sldNum" idx="18"/>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BE616268-4D96-44CE-8BD8-499D8DEFB03D}"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extLst>
      <p:ext uri="{BB962C8B-B14F-4D97-AF65-F5344CB8AC3E}">
        <p14:creationId xmlns:p14="http://schemas.microsoft.com/office/powerpoint/2010/main" val="13846974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Vergleich">
    <p:bg>
      <p:bgPr>
        <a:solidFill>
          <a:srgbClr val="E7EBF0"/>
        </a:solidFill>
        <a:effectLst/>
      </p:bgPr>
    </p:bg>
    <p:spTree>
      <p:nvGrpSpPr>
        <p:cNvPr id="1" name=""/>
        <p:cNvGrpSpPr/>
        <p:nvPr/>
      </p:nvGrpSpPr>
      <p:grpSpPr>
        <a:xfrm>
          <a:off x="0" y="0"/>
          <a:ext cx="0" cy="0"/>
          <a:chOff x="0" y="0"/>
          <a:chExt cx="0" cy="0"/>
        </a:xfrm>
      </p:grpSpPr>
      <p:sp>
        <p:nvSpPr>
          <p:cNvPr id="31" name="PlaceHolder 1"/>
          <p:cNvSpPr>
            <a:spLocks noGrp="1"/>
          </p:cNvSpPr>
          <p:nvPr>
            <p:ph type="title"/>
          </p:nvPr>
        </p:nvSpPr>
        <p:spPr>
          <a:xfrm>
            <a:off x="839880" y="365040"/>
            <a:ext cx="10515240" cy="1325160"/>
          </a:xfrm>
          <a:prstGeom prst="rect">
            <a:avLst/>
          </a:prstGeom>
          <a:noFill/>
          <a:ln w="0">
            <a:noFill/>
          </a:ln>
        </p:spPr>
        <p:txBody>
          <a:bodyPr lIns="91440" tIns="45720" rIns="91440" bIns="45720" anchor="ctr">
            <a:noAutofit/>
          </a:bodyPr>
          <a:lstStyle/>
          <a:p>
            <a:pPr indent="0" defTabSz="914400">
              <a:lnSpc>
                <a:spcPct val="90000"/>
              </a:lnSpc>
              <a:buNone/>
            </a:pPr>
            <a:r>
              <a:rPr lang="de-DE" sz="4400" b="0" u="none" strike="noStrike">
                <a:solidFill>
                  <a:schemeClr val="dk1"/>
                </a:solidFill>
                <a:effectLst/>
                <a:uFillTx/>
                <a:latin typeface="Garet Heavy"/>
              </a:rPr>
              <a:t>Titelmasterformat durch Klicken bearbeiten</a:t>
            </a:r>
            <a:endParaRPr lang="de-DE" sz="4400" b="0" u="none" strike="noStrike">
              <a:solidFill>
                <a:schemeClr val="dk1"/>
              </a:solidFill>
              <a:effectLst/>
              <a:uFillTx/>
              <a:latin typeface="Garet Book"/>
            </a:endParaRPr>
          </a:p>
        </p:txBody>
      </p:sp>
      <p:sp>
        <p:nvSpPr>
          <p:cNvPr id="32" name="PlaceHolder 2"/>
          <p:cNvSpPr>
            <a:spLocks noGrp="1"/>
          </p:cNvSpPr>
          <p:nvPr>
            <p:ph type="body"/>
          </p:nvPr>
        </p:nvSpPr>
        <p:spPr>
          <a:xfrm>
            <a:off x="839880" y="1681200"/>
            <a:ext cx="5157360" cy="823680"/>
          </a:xfrm>
          <a:prstGeom prst="rect">
            <a:avLst/>
          </a:prstGeom>
          <a:noFill/>
          <a:ln w="0">
            <a:noFill/>
          </a:ln>
        </p:spPr>
        <p:txBody>
          <a:bodyPr lIns="91440" tIns="45720" rIns="91440" bIns="45720" anchor="b">
            <a:noAutofit/>
          </a:bodyPr>
          <a:lstStyle/>
          <a:p>
            <a:pPr indent="0" defTabSz="914400">
              <a:lnSpc>
                <a:spcPct val="90000"/>
              </a:lnSpc>
              <a:spcBef>
                <a:spcPts val="1001"/>
              </a:spcBef>
              <a:buNone/>
              <a:tabLst>
                <a:tab pos="0" algn="l"/>
              </a:tabLst>
            </a:pPr>
            <a:r>
              <a:rPr lang="de-DE" sz="2400" b="1" u="none" strike="noStrike">
                <a:solidFill>
                  <a:schemeClr val="dk1"/>
                </a:solidFill>
                <a:effectLst/>
                <a:uFillTx/>
                <a:latin typeface="Garet Book"/>
              </a:rPr>
              <a:t>Textmasterformat bearbeiten</a:t>
            </a:r>
            <a:endParaRPr lang="de-DE" sz="2400" b="0" u="none" strike="noStrike">
              <a:solidFill>
                <a:schemeClr val="dk1"/>
              </a:solidFill>
              <a:effectLst/>
              <a:uFillTx/>
              <a:latin typeface="Garet Book"/>
            </a:endParaRPr>
          </a:p>
        </p:txBody>
      </p:sp>
      <p:sp>
        <p:nvSpPr>
          <p:cNvPr id="33" name="PlaceHolder 3"/>
          <p:cNvSpPr>
            <a:spLocks noGrp="1"/>
          </p:cNvSpPr>
          <p:nvPr>
            <p:ph type="body"/>
          </p:nvPr>
        </p:nvSpPr>
        <p:spPr>
          <a:xfrm>
            <a:off x="839880" y="2505240"/>
            <a:ext cx="5157360" cy="368424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p>
        </p:txBody>
      </p:sp>
      <p:sp>
        <p:nvSpPr>
          <p:cNvPr id="34" name="PlaceHolder 4"/>
          <p:cNvSpPr>
            <a:spLocks noGrp="1"/>
          </p:cNvSpPr>
          <p:nvPr>
            <p:ph type="body"/>
          </p:nvPr>
        </p:nvSpPr>
        <p:spPr>
          <a:xfrm>
            <a:off x="6172200" y="1681200"/>
            <a:ext cx="5182920" cy="823680"/>
          </a:xfrm>
          <a:prstGeom prst="rect">
            <a:avLst/>
          </a:prstGeom>
          <a:noFill/>
          <a:ln w="0">
            <a:noFill/>
          </a:ln>
        </p:spPr>
        <p:txBody>
          <a:bodyPr lIns="91440" tIns="45720" rIns="91440" bIns="45720" anchor="b">
            <a:noAutofit/>
          </a:bodyPr>
          <a:lstStyle/>
          <a:p>
            <a:pPr indent="0" defTabSz="914400">
              <a:lnSpc>
                <a:spcPct val="90000"/>
              </a:lnSpc>
              <a:spcBef>
                <a:spcPts val="1001"/>
              </a:spcBef>
              <a:buNone/>
              <a:tabLst>
                <a:tab pos="0" algn="l"/>
              </a:tabLst>
            </a:pPr>
            <a:r>
              <a:rPr lang="de-DE" sz="2400" b="1" u="none" strike="noStrike">
                <a:solidFill>
                  <a:schemeClr val="dk1"/>
                </a:solidFill>
                <a:effectLst/>
                <a:uFillTx/>
                <a:latin typeface="Garet Book"/>
              </a:rPr>
              <a:t>Textmasterformat bearbeiten</a:t>
            </a:r>
            <a:endParaRPr lang="de-DE" sz="2400" b="0" u="none" strike="noStrike">
              <a:solidFill>
                <a:schemeClr val="dk1"/>
              </a:solidFill>
              <a:effectLst/>
              <a:uFillTx/>
              <a:latin typeface="Garet Book"/>
            </a:endParaRPr>
          </a:p>
        </p:txBody>
      </p:sp>
      <p:sp>
        <p:nvSpPr>
          <p:cNvPr id="35" name="PlaceHolder 5"/>
          <p:cNvSpPr>
            <a:spLocks noGrp="1"/>
          </p:cNvSpPr>
          <p:nvPr>
            <p:ph type="body"/>
          </p:nvPr>
        </p:nvSpPr>
        <p:spPr>
          <a:xfrm>
            <a:off x="6172200" y="2505240"/>
            <a:ext cx="5182920" cy="368424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p>
        </p:txBody>
      </p:sp>
      <p:sp>
        <p:nvSpPr>
          <p:cNvPr id="36" name="PlaceHolder 6"/>
          <p:cNvSpPr>
            <a:spLocks noGrp="1"/>
          </p:cNvSpPr>
          <p:nvPr>
            <p:ph type="dt" idx="19"/>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37" name="PlaceHolder 7"/>
          <p:cNvSpPr>
            <a:spLocks noGrp="1"/>
          </p:cNvSpPr>
          <p:nvPr>
            <p:ph type="ftr" idx="20"/>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38" name="PlaceHolder 8"/>
          <p:cNvSpPr>
            <a:spLocks noGrp="1"/>
          </p:cNvSpPr>
          <p:nvPr>
            <p:ph type="sldNum" idx="21"/>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AA0896CD-3980-4707-B2D5-36F38718CDC6}"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extLst>
      <p:ext uri="{BB962C8B-B14F-4D97-AF65-F5344CB8AC3E}">
        <p14:creationId xmlns:p14="http://schemas.microsoft.com/office/powerpoint/2010/main" val="344271287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Nur Titel">
    <p:bg>
      <p:bgPr>
        <a:solidFill>
          <a:srgbClr val="E7EBF0"/>
        </a:solidFill>
        <a:effectLst/>
      </p:bgPr>
    </p:bg>
    <p:spTree>
      <p:nvGrpSpPr>
        <p:cNvPr id="1" name=""/>
        <p:cNvGrpSpPr/>
        <p:nvPr/>
      </p:nvGrpSpPr>
      <p:grpSpPr>
        <a:xfrm>
          <a:off x="0" y="0"/>
          <a:ext cx="0" cy="0"/>
          <a:chOff x="0" y="0"/>
          <a:chExt cx="0" cy="0"/>
        </a:xfrm>
      </p:grpSpPr>
      <p:sp>
        <p:nvSpPr>
          <p:cNvPr id="39"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lstStyle/>
          <a:p>
            <a:pPr indent="0" defTabSz="914400">
              <a:lnSpc>
                <a:spcPct val="90000"/>
              </a:lnSpc>
              <a:buNone/>
            </a:pPr>
            <a:r>
              <a:rPr lang="de-DE" sz="4400" b="0" u="none" strike="noStrike">
                <a:solidFill>
                  <a:schemeClr val="dk1"/>
                </a:solidFill>
                <a:effectLst/>
                <a:uFillTx/>
                <a:latin typeface="Garet Heavy"/>
              </a:rPr>
              <a:t>Titelmasterformat durch Klicken bearbeiten</a:t>
            </a:r>
            <a:endParaRPr lang="de-DE" sz="4400" b="0" u="none" strike="noStrike">
              <a:solidFill>
                <a:schemeClr val="dk1"/>
              </a:solidFill>
              <a:effectLst/>
              <a:uFillTx/>
              <a:latin typeface="Garet Book"/>
            </a:endParaRPr>
          </a:p>
        </p:txBody>
      </p:sp>
      <p:sp>
        <p:nvSpPr>
          <p:cNvPr id="40" name="PlaceHolder 2"/>
          <p:cNvSpPr>
            <a:spLocks noGrp="1"/>
          </p:cNvSpPr>
          <p:nvPr>
            <p:ph type="dt" idx="22"/>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41" name="PlaceHolder 3"/>
          <p:cNvSpPr>
            <a:spLocks noGrp="1"/>
          </p:cNvSpPr>
          <p:nvPr>
            <p:ph type="ftr" idx="23"/>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42" name="PlaceHolder 4"/>
          <p:cNvSpPr>
            <a:spLocks noGrp="1"/>
          </p:cNvSpPr>
          <p:nvPr>
            <p:ph type="sldNum" idx="24"/>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70CCFD35-62D7-4A91-A7DE-8049ED6D5F63}"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extLst>
      <p:ext uri="{BB962C8B-B14F-4D97-AF65-F5344CB8AC3E}">
        <p14:creationId xmlns:p14="http://schemas.microsoft.com/office/powerpoint/2010/main" val="343315020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Leer">
    <p:bg>
      <p:bgPr>
        <a:solidFill>
          <a:srgbClr val="E7EBF0"/>
        </a:solidFill>
        <a:effectLst/>
      </p:bgPr>
    </p:bg>
    <p:spTree>
      <p:nvGrpSpPr>
        <p:cNvPr id="1" name=""/>
        <p:cNvGrpSpPr/>
        <p:nvPr/>
      </p:nvGrpSpPr>
      <p:grpSpPr>
        <a:xfrm>
          <a:off x="0" y="0"/>
          <a:ext cx="0" cy="0"/>
          <a:chOff x="0" y="0"/>
          <a:chExt cx="0" cy="0"/>
        </a:xfrm>
      </p:grpSpPr>
      <p:sp>
        <p:nvSpPr>
          <p:cNvPr id="43" name="PlaceHolder 1"/>
          <p:cNvSpPr>
            <a:spLocks noGrp="1"/>
          </p:cNvSpPr>
          <p:nvPr>
            <p:ph type="dt" idx="25"/>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44" name="PlaceHolder 2"/>
          <p:cNvSpPr>
            <a:spLocks noGrp="1"/>
          </p:cNvSpPr>
          <p:nvPr>
            <p:ph type="ftr" idx="26"/>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45" name="PlaceHolder 3"/>
          <p:cNvSpPr>
            <a:spLocks noGrp="1"/>
          </p:cNvSpPr>
          <p:nvPr>
            <p:ph type="sldNum" idx="27"/>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37E62F14-7E9D-4E12-987C-BA369359EF3E}"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extLst>
      <p:ext uri="{BB962C8B-B14F-4D97-AF65-F5344CB8AC3E}">
        <p14:creationId xmlns:p14="http://schemas.microsoft.com/office/powerpoint/2010/main" val="37637234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9131CB4-DAFC-448B-9A2D-DB562127D7A0}"/>
              </a:ext>
            </a:extLst>
          </p:cNvPr>
          <p:cNvSpPr>
            <a:spLocks noGrp="1"/>
          </p:cNvSpPr>
          <p:nvPr>
            <p:ph type="title"/>
          </p:nvPr>
        </p:nvSpPr>
        <p:spPr>
          <a:xfrm>
            <a:off x="457200" y="795600"/>
            <a:ext cx="7228800" cy="831600"/>
          </a:xfrm>
          <a:prstGeom prst="rect">
            <a:avLst/>
          </a:prstGeom>
        </p:spPr>
        <p:txBody>
          <a:bodyPr/>
          <a:lstStyle>
            <a:lvl1pPr>
              <a:defRPr sz="3200"/>
            </a:lvl1pPr>
          </a:lstStyle>
          <a:p>
            <a:r>
              <a:rPr lang="de-DE" dirty="0"/>
              <a:t>Mastertitelformat bearbeiten</a:t>
            </a:r>
          </a:p>
        </p:txBody>
      </p:sp>
      <p:sp>
        <p:nvSpPr>
          <p:cNvPr id="3" name="Rechteck 10">
            <a:extLst>
              <a:ext uri="{FF2B5EF4-FFF2-40B4-BE49-F238E27FC236}">
                <a16:creationId xmlns:a16="http://schemas.microsoft.com/office/drawing/2014/main" id="{19D335E8-0CDD-4E0B-9B7D-F362857E97F9}"/>
              </a:ext>
            </a:extLst>
          </p:cNvPr>
          <p:cNvSpPr/>
          <p:nvPr userDrawn="1"/>
        </p:nvSpPr>
        <p:spPr>
          <a:xfrm>
            <a:off x="9856440" y="496800"/>
            <a:ext cx="2335320" cy="6360840"/>
          </a:xfrm>
          <a:prstGeom prst="rect">
            <a:avLst/>
          </a:prstGeom>
          <a:solidFill>
            <a:srgbClr val="F4EEFE"/>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pic>
        <p:nvPicPr>
          <p:cNvPr id="6" name="Grafik 1">
            <a:extLst>
              <a:ext uri="{FF2B5EF4-FFF2-40B4-BE49-F238E27FC236}">
                <a16:creationId xmlns:a16="http://schemas.microsoft.com/office/drawing/2014/main" id="{1D781023-748A-4B05-83E5-9E7D1E18A7C7}"/>
              </a:ext>
            </a:extLst>
          </p:cNvPr>
          <p:cNvPicPr/>
          <p:nvPr userDrawn="1"/>
        </p:nvPicPr>
        <p:blipFill>
          <a:blip r:embed="rId2"/>
          <a:stretch/>
        </p:blipFill>
        <p:spPr>
          <a:xfrm>
            <a:off x="11164320" y="5798160"/>
            <a:ext cx="1027440" cy="1059480"/>
          </a:xfrm>
          <a:prstGeom prst="rect">
            <a:avLst/>
          </a:prstGeom>
          <a:noFill/>
          <a:ln w="0">
            <a:noFill/>
          </a:ln>
        </p:spPr>
      </p:pic>
    </p:spTree>
    <p:extLst>
      <p:ext uri="{BB962C8B-B14F-4D97-AF65-F5344CB8AC3E}">
        <p14:creationId xmlns:p14="http://schemas.microsoft.com/office/powerpoint/2010/main" val="897406358"/>
      </p:ext>
    </p:extLst>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Inhalt mit Überschrift">
    <p:bg>
      <p:bgPr>
        <a:solidFill>
          <a:srgbClr val="E7EBF0"/>
        </a:solidFill>
        <a:effectLst/>
      </p:bgPr>
    </p:bg>
    <p:spTree>
      <p:nvGrpSpPr>
        <p:cNvPr id="1" name=""/>
        <p:cNvGrpSpPr/>
        <p:nvPr/>
      </p:nvGrpSpPr>
      <p:grpSpPr>
        <a:xfrm>
          <a:off x="0" y="0"/>
          <a:ext cx="0" cy="0"/>
          <a:chOff x="0" y="0"/>
          <a:chExt cx="0" cy="0"/>
        </a:xfrm>
      </p:grpSpPr>
      <p:sp>
        <p:nvSpPr>
          <p:cNvPr id="46" name="PlaceHolder 1"/>
          <p:cNvSpPr>
            <a:spLocks noGrp="1"/>
          </p:cNvSpPr>
          <p:nvPr>
            <p:ph type="title"/>
          </p:nvPr>
        </p:nvSpPr>
        <p:spPr>
          <a:xfrm>
            <a:off x="839880" y="457200"/>
            <a:ext cx="3931920" cy="1599840"/>
          </a:xfrm>
          <a:prstGeom prst="rect">
            <a:avLst/>
          </a:prstGeom>
          <a:noFill/>
          <a:ln w="0">
            <a:noFill/>
          </a:ln>
        </p:spPr>
        <p:txBody>
          <a:bodyPr lIns="91440" tIns="45720" rIns="91440" bIns="45720" anchor="b">
            <a:noAutofit/>
          </a:bodyPr>
          <a:lstStyle/>
          <a:p>
            <a:pPr indent="0" defTabSz="914400">
              <a:lnSpc>
                <a:spcPct val="90000"/>
              </a:lnSpc>
              <a:buNone/>
            </a:pPr>
            <a:r>
              <a:rPr lang="de-DE" sz="3200" b="0" u="none" strike="noStrike">
                <a:solidFill>
                  <a:schemeClr val="dk1"/>
                </a:solidFill>
                <a:effectLst/>
                <a:uFillTx/>
                <a:latin typeface="Garet Heavy"/>
              </a:rPr>
              <a:t>Titelmasterformat durch Klicken bearbeiten</a:t>
            </a:r>
            <a:endParaRPr lang="de-DE" sz="3200" b="0" u="none" strike="noStrike">
              <a:solidFill>
                <a:schemeClr val="dk1"/>
              </a:solidFill>
              <a:effectLst/>
              <a:uFillTx/>
              <a:latin typeface="Garet Book"/>
            </a:endParaRPr>
          </a:p>
        </p:txBody>
      </p:sp>
      <p:sp>
        <p:nvSpPr>
          <p:cNvPr id="47" name="PlaceHolder 2"/>
          <p:cNvSpPr>
            <a:spLocks noGrp="1"/>
          </p:cNvSpPr>
          <p:nvPr>
            <p:ph type="body"/>
          </p:nvPr>
        </p:nvSpPr>
        <p:spPr>
          <a:xfrm>
            <a:off x="5183280" y="987480"/>
            <a:ext cx="6171840" cy="487332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32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8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Fünfte Ebene</a:t>
            </a:r>
          </a:p>
        </p:txBody>
      </p:sp>
      <p:sp>
        <p:nvSpPr>
          <p:cNvPr id="48" name="PlaceHolder 3"/>
          <p:cNvSpPr>
            <a:spLocks noGrp="1"/>
          </p:cNvSpPr>
          <p:nvPr>
            <p:ph type="body"/>
          </p:nvPr>
        </p:nvSpPr>
        <p:spPr>
          <a:xfrm>
            <a:off x="839880" y="2057400"/>
            <a:ext cx="3931920" cy="3811320"/>
          </a:xfrm>
          <a:prstGeom prst="rect">
            <a:avLst/>
          </a:prstGeom>
          <a:noFill/>
          <a:ln w="0">
            <a:noFill/>
          </a:ln>
        </p:spPr>
        <p:txBody>
          <a:bodyPr lIns="91440" tIns="45720" rIns="91440" bIns="45720" anchor="t">
            <a:noAutofit/>
          </a:bodyPr>
          <a:lstStyle/>
          <a:p>
            <a:pPr indent="0" defTabSz="914400">
              <a:lnSpc>
                <a:spcPct val="90000"/>
              </a:lnSpc>
              <a:spcBef>
                <a:spcPts val="1001"/>
              </a:spcBef>
              <a:buNone/>
              <a:tabLst>
                <a:tab pos="0" algn="l"/>
              </a:tabLst>
            </a:pPr>
            <a:r>
              <a:rPr lang="de-DE" sz="1600" b="0" u="none" strike="noStrike">
                <a:solidFill>
                  <a:schemeClr val="dk1"/>
                </a:solidFill>
                <a:effectLst/>
                <a:uFillTx/>
                <a:latin typeface="Garet Book"/>
              </a:rPr>
              <a:t>Textmasterformat bearbeiten</a:t>
            </a:r>
          </a:p>
        </p:txBody>
      </p:sp>
      <p:sp>
        <p:nvSpPr>
          <p:cNvPr id="49" name="PlaceHolder 4"/>
          <p:cNvSpPr>
            <a:spLocks noGrp="1"/>
          </p:cNvSpPr>
          <p:nvPr>
            <p:ph type="dt" idx="28"/>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50" name="PlaceHolder 5"/>
          <p:cNvSpPr>
            <a:spLocks noGrp="1"/>
          </p:cNvSpPr>
          <p:nvPr>
            <p:ph type="ftr" idx="29"/>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51" name="PlaceHolder 6"/>
          <p:cNvSpPr>
            <a:spLocks noGrp="1"/>
          </p:cNvSpPr>
          <p:nvPr>
            <p:ph type="sldNum" idx="30"/>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D48C65BC-77D6-4540-AD8A-7E06F4668CEC}"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extLst>
      <p:ext uri="{BB962C8B-B14F-4D97-AF65-F5344CB8AC3E}">
        <p14:creationId xmlns:p14="http://schemas.microsoft.com/office/powerpoint/2010/main" val="338501521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ild mit Überschrift">
    <p:bg>
      <p:bgPr>
        <a:solidFill>
          <a:srgbClr val="E7EBF0"/>
        </a:solidFill>
        <a:effectLst/>
      </p:bgPr>
    </p:bg>
    <p:spTree>
      <p:nvGrpSpPr>
        <p:cNvPr id="1" name=""/>
        <p:cNvGrpSpPr/>
        <p:nvPr/>
      </p:nvGrpSpPr>
      <p:grpSpPr>
        <a:xfrm>
          <a:off x="0" y="0"/>
          <a:ext cx="0" cy="0"/>
          <a:chOff x="0" y="0"/>
          <a:chExt cx="0" cy="0"/>
        </a:xfrm>
      </p:grpSpPr>
      <p:sp>
        <p:nvSpPr>
          <p:cNvPr id="52" name="PlaceHolder 1"/>
          <p:cNvSpPr>
            <a:spLocks noGrp="1"/>
          </p:cNvSpPr>
          <p:nvPr>
            <p:ph type="title"/>
          </p:nvPr>
        </p:nvSpPr>
        <p:spPr>
          <a:xfrm>
            <a:off x="839880" y="457200"/>
            <a:ext cx="3931920" cy="1599840"/>
          </a:xfrm>
          <a:prstGeom prst="rect">
            <a:avLst/>
          </a:prstGeom>
          <a:noFill/>
          <a:ln w="0">
            <a:noFill/>
          </a:ln>
        </p:spPr>
        <p:txBody>
          <a:bodyPr lIns="91440" tIns="45720" rIns="91440" bIns="45720" anchor="b">
            <a:noAutofit/>
          </a:bodyPr>
          <a:lstStyle/>
          <a:p>
            <a:pPr indent="0" defTabSz="914400">
              <a:lnSpc>
                <a:spcPct val="90000"/>
              </a:lnSpc>
              <a:buNone/>
            </a:pPr>
            <a:r>
              <a:rPr lang="de-DE" sz="3200" b="0" u="none" strike="noStrike">
                <a:solidFill>
                  <a:schemeClr val="dk1"/>
                </a:solidFill>
                <a:effectLst/>
                <a:uFillTx/>
                <a:latin typeface="Garet Heavy"/>
              </a:rPr>
              <a:t>Titelmasterformat durch Klicken bearbeiten</a:t>
            </a:r>
            <a:endParaRPr lang="de-DE" sz="3200" b="0" u="none" strike="noStrike">
              <a:solidFill>
                <a:schemeClr val="dk1"/>
              </a:solidFill>
              <a:effectLst/>
              <a:uFillTx/>
              <a:latin typeface="Garet Book"/>
            </a:endParaRPr>
          </a:p>
        </p:txBody>
      </p:sp>
      <p:sp>
        <p:nvSpPr>
          <p:cNvPr id="53" name="PlaceHolder 2"/>
          <p:cNvSpPr>
            <a:spLocks noGrp="1"/>
          </p:cNvSpPr>
          <p:nvPr>
            <p:ph type="body"/>
          </p:nvPr>
        </p:nvSpPr>
        <p:spPr>
          <a:xfrm>
            <a:off x="5183280" y="987480"/>
            <a:ext cx="6171840" cy="4873320"/>
          </a:xfrm>
          <a:prstGeom prst="rect">
            <a:avLst/>
          </a:prstGeom>
          <a:noFill/>
          <a:ln w="0">
            <a:noFill/>
          </a:ln>
        </p:spPr>
        <p:txBody>
          <a:bodyPr lIns="90000" tIns="45000" rIns="90000" bIns="45000" anchor="t">
            <a:noAutofit/>
          </a:bodyPr>
          <a:lstStyle/>
          <a:p>
            <a:pPr marL="432000" indent="-324000">
              <a:lnSpc>
                <a:spcPct val="90000"/>
              </a:lnSpc>
              <a:spcBef>
                <a:spcPts val="1417"/>
              </a:spcBef>
              <a:buClr>
                <a:srgbClr val="000000"/>
              </a:buClr>
              <a:buSzPct val="45000"/>
              <a:buFont typeface="Wingdings" charset="2"/>
              <a:buChar char=""/>
            </a:pPr>
            <a:r>
              <a:rPr lang="de-DE" sz="3200" b="0" u="none" strike="noStrike">
                <a:solidFill>
                  <a:schemeClr val="dk1"/>
                </a:solidFill>
                <a:effectLst/>
                <a:uFillTx/>
                <a:latin typeface="Garet Book"/>
              </a:rPr>
              <a:t>Click to edit the outline text format</a:t>
            </a:r>
          </a:p>
          <a:p>
            <a:pPr marL="864000" lvl="1" indent="-324000">
              <a:lnSpc>
                <a:spcPct val="90000"/>
              </a:lnSpc>
              <a:spcBef>
                <a:spcPts val="1134"/>
              </a:spcBef>
              <a:buClr>
                <a:srgbClr val="000000"/>
              </a:buClr>
              <a:buSzPct val="75000"/>
              <a:buFont typeface="Symbol" charset="2"/>
              <a:buChar char=""/>
            </a:pPr>
            <a:r>
              <a:rPr lang="de-DE" sz="3200" b="0" u="none" strike="noStrike">
                <a:solidFill>
                  <a:schemeClr val="dk1"/>
                </a:solidFill>
                <a:effectLst/>
                <a:uFillTx/>
                <a:latin typeface="Garet Book"/>
              </a:rPr>
              <a:t>Second Outline Level</a:t>
            </a:r>
          </a:p>
          <a:p>
            <a:pPr marL="1296000" lvl="2" indent="-288000">
              <a:lnSpc>
                <a:spcPct val="90000"/>
              </a:lnSpc>
              <a:spcBef>
                <a:spcPts val="850"/>
              </a:spcBef>
              <a:buClr>
                <a:srgbClr val="000000"/>
              </a:buClr>
              <a:buSzPct val="45000"/>
              <a:buFont typeface="Wingdings" charset="2"/>
              <a:buChar char=""/>
            </a:pPr>
            <a:r>
              <a:rPr lang="de-DE" sz="3200" b="0" u="none" strike="noStrike">
                <a:solidFill>
                  <a:schemeClr val="dk1"/>
                </a:solidFill>
                <a:effectLst/>
                <a:uFillTx/>
                <a:latin typeface="Garet Book"/>
              </a:rPr>
              <a:t>Third Outline Level</a:t>
            </a:r>
          </a:p>
          <a:p>
            <a:pPr marL="1728000" lvl="3" indent="-216000">
              <a:lnSpc>
                <a:spcPct val="90000"/>
              </a:lnSpc>
              <a:spcBef>
                <a:spcPts val="567"/>
              </a:spcBef>
              <a:buClr>
                <a:srgbClr val="000000"/>
              </a:buClr>
              <a:buSzPct val="75000"/>
              <a:buFont typeface="Symbol" charset="2"/>
              <a:buChar char=""/>
            </a:pPr>
            <a:r>
              <a:rPr lang="de-DE" sz="3200" b="0" u="none" strike="noStrike">
                <a:solidFill>
                  <a:schemeClr val="dk1"/>
                </a:solidFill>
                <a:effectLst/>
                <a:uFillTx/>
                <a:latin typeface="Garet Book"/>
              </a:rPr>
              <a:t>Fourth Outline Level</a:t>
            </a:r>
          </a:p>
          <a:p>
            <a:pPr marL="2160000" lvl="4" indent="-216000">
              <a:lnSpc>
                <a:spcPct val="90000"/>
              </a:lnSpc>
              <a:spcBef>
                <a:spcPts val="283"/>
              </a:spcBef>
              <a:buClr>
                <a:srgbClr val="000000"/>
              </a:buClr>
              <a:buSzPct val="45000"/>
              <a:buFont typeface="Wingdings" charset="2"/>
              <a:buChar char=""/>
            </a:pPr>
            <a:r>
              <a:rPr lang="de-DE" sz="3200" b="0" u="none" strike="noStrike">
                <a:solidFill>
                  <a:schemeClr val="dk1"/>
                </a:solidFill>
                <a:effectLst/>
                <a:uFillTx/>
                <a:latin typeface="Garet Book"/>
              </a:rPr>
              <a:t>Fifth Outline Level</a:t>
            </a:r>
          </a:p>
          <a:p>
            <a:pPr marL="2592000" lvl="5" indent="-216000">
              <a:lnSpc>
                <a:spcPct val="90000"/>
              </a:lnSpc>
              <a:spcBef>
                <a:spcPts val="283"/>
              </a:spcBef>
              <a:buClr>
                <a:srgbClr val="000000"/>
              </a:buClr>
              <a:buSzPct val="45000"/>
              <a:buFont typeface="Wingdings" charset="2"/>
              <a:buChar char=""/>
            </a:pPr>
            <a:r>
              <a:rPr lang="de-DE" sz="3200" b="0" u="none" strike="noStrike">
                <a:solidFill>
                  <a:schemeClr val="dk1"/>
                </a:solidFill>
                <a:effectLst/>
                <a:uFillTx/>
                <a:latin typeface="Garet Book"/>
              </a:rPr>
              <a:t>Sixth Outline Level</a:t>
            </a:r>
          </a:p>
          <a:p>
            <a:pPr marL="3024000" lvl="6" indent="-216000">
              <a:lnSpc>
                <a:spcPct val="90000"/>
              </a:lnSpc>
              <a:spcBef>
                <a:spcPts val="283"/>
              </a:spcBef>
              <a:buClr>
                <a:srgbClr val="000000"/>
              </a:buClr>
              <a:buSzPct val="45000"/>
              <a:buFont typeface="Wingdings" charset="2"/>
              <a:buChar char=""/>
            </a:pPr>
            <a:r>
              <a:rPr lang="de-DE" sz="3200" b="0" u="none" strike="noStrike">
                <a:solidFill>
                  <a:schemeClr val="dk1"/>
                </a:solidFill>
                <a:effectLst/>
                <a:uFillTx/>
                <a:latin typeface="Garet Book"/>
              </a:rPr>
              <a:t>Seventh Outline Level</a:t>
            </a:r>
          </a:p>
        </p:txBody>
      </p:sp>
      <p:sp>
        <p:nvSpPr>
          <p:cNvPr id="54" name="PlaceHolder 3"/>
          <p:cNvSpPr>
            <a:spLocks noGrp="1"/>
          </p:cNvSpPr>
          <p:nvPr>
            <p:ph type="body"/>
          </p:nvPr>
        </p:nvSpPr>
        <p:spPr>
          <a:xfrm>
            <a:off x="839880" y="2057400"/>
            <a:ext cx="3931920" cy="3811320"/>
          </a:xfrm>
          <a:prstGeom prst="rect">
            <a:avLst/>
          </a:prstGeom>
          <a:noFill/>
          <a:ln w="0">
            <a:noFill/>
          </a:ln>
        </p:spPr>
        <p:txBody>
          <a:bodyPr lIns="91440" tIns="45720" rIns="91440" bIns="45720" anchor="t">
            <a:noAutofit/>
          </a:bodyPr>
          <a:lstStyle/>
          <a:p>
            <a:pPr indent="0" defTabSz="914400">
              <a:lnSpc>
                <a:spcPct val="90000"/>
              </a:lnSpc>
              <a:spcBef>
                <a:spcPts val="1001"/>
              </a:spcBef>
              <a:buNone/>
              <a:tabLst>
                <a:tab pos="0" algn="l"/>
              </a:tabLst>
            </a:pPr>
            <a:r>
              <a:rPr lang="de-DE" sz="1600" b="0" u="none" strike="noStrike">
                <a:solidFill>
                  <a:schemeClr val="dk1"/>
                </a:solidFill>
                <a:effectLst/>
                <a:uFillTx/>
                <a:latin typeface="Garet Book"/>
              </a:rPr>
              <a:t>Textmasterformat bearbeiten</a:t>
            </a:r>
          </a:p>
        </p:txBody>
      </p:sp>
      <p:sp>
        <p:nvSpPr>
          <p:cNvPr id="55" name="PlaceHolder 4"/>
          <p:cNvSpPr>
            <a:spLocks noGrp="1"/>
          </p:cNvSpPr>
          <p:nvPr>
            <p:ph type="dt" idx="31"/>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56" name="PlaceHolder 5"/>
          <p:cNvSpPr>
            <a:spLocks noGrp="1"/>
          </p:cNvSpPr>
          <p:nvPr>
            <p:ph type="ftr" idx="32"/>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57" name="PlaceHolder 6"/>
          <p:cNvSpPr>
            <a:spLocks noGrp="1"/>
          </p:cNvSpPr>
          <p:nvPr>
            <p:ph type="sldNum" idx="33"/>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AEF2A383-228C-40F5-9639-966F8442A9A8}"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extLst>
      <p:ext uri="{BB962C8B-B14F-4D97-AF65-F5344CB8AC3E}">
        <p14:creationId xmlns:p14="http://schemas.microsoft.com/office/powerpoint/2010/main" val="380441779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DAA7B58-EE60-42B6-A018-32AD2C159BB3}"/>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2EC68B42-84D3-4621-AABA-AADDF4FE670D}"/>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D3342804-45A5-43E2-993F-1796EA1792B6}"/>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5" name="Fußzeilenplatzhalter 4">
            <a:extLst>
              <a:ext uri="{FF2B5EF4-FFF2-40B4-BE49-F238E27FC236}">
                <a16:creationId xmlns:a16="http://schemas.microsoft.com/office/drawing/2014/main" id="{70D6C54C-E6D0-4D33-BABE-162FD93FB80A}"/>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7987AF76-9646-40BA-B148-C7BE8BFF4EE6}"/>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52992903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D3F50F-AEBD-439D-A8DB-46DA45510F45}"/>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1FA2209D-6FD4-4316-8A77-04B3C17BA13B}"/>
              </a:ext>
            </a:extLst>
          </p:cNvPr>
          <p:cNvSpPr>
            <a:spLocks noGrp="1"/>
          </p:cNvSpPr>
          <p:nvPr>
            <p:ph idx="1"/>
          </p:nvPr>
        </p:nvSpPr>
        <p:spPr>
          <a:xfrm>
            <a:off x="838200" y="1825625"/>
            <a:ext cx="10515600" cy="435133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763F4C4E-E336-4950-888B-0DF2A587403E}"/>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5" name="Fußzeilenplatzhalter 4">
            <a:extLst>
              <a:ext uri="{FF2B5EF4-FFF2-40B4-BE49-F238E27FC236}">
                <a16:creationId xmlns:a16="http://schemas.microsoft.com/office/drawing/2014/main" id="{63B8D379-1069-4DB7-8779-8DB9BBEA67BA}"/>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0BA7D3AD-BD06-4BB6-BD33-C376617E82E8}"/>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127372180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128B77-27D7-4840-B674-534793B1026B}"/>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48B05B4F-A8EB-45C0-AC0A-02F41F5BC173}"/>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05E22DB1-0D30-43BA-A968-E5D3CF602A66}"/>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5" name="Fußzeilenplatzhalter 4">
            <a:extLst>
              <a:ext uri="{FF2B5EF4-FFF2-40B4-BE49-F238E27FC236}">
                <a16:creationId xmlns:a16="http://schemas.microsoft.com/office/drawing/2014/main" id="{03E4CA89-AB57-4704-B707-15D264EF1703}"/>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B94695B3-9236-4FA3-8AA5-890810CEF5B1}"/>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48284067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495093A-A842-483B-893D-90DB3ABB63CC}"/>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28F774CB-3238-4529-A66F-EBDBEC2280BC}"/>
              </a:ext>
            </a:extLst>
          </p:cNvPr>
          <p:cNvSpPr>
            <a:spLocks noGrp="1"/>
          </p:cNvSpPr>
          <p:nvPr>
            <p:ph sz="half" idx="1"/>
          </p:nvPr>
        </p:nvSpPr>
        <p:spPr>
          <a:xfrm>
            <a:off x="838200" y="1825625"/>
            <a:ext cx="5181600" cy="435133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D76B960C-2146-4D13-981C-D3A2ED7FDBCF}"/>
              </a:ext>
            </a:extLst>
          </p:cNvPr>
          <p:cNvSpPr>
            <a:spLocks noGrp="1"/>
          </p:cNvSpPr>
          <p:nvPr>
            <p:ph sz="half" idx="2"/>
          </p:nvPr>
        </p:nvSpPr>
        <p:spPr>
          <a:xfrm>
            <a:off x="6172200" y="1825625"/>
            <a:ext cx="5181600" cy="435133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02FD8592-73F0-4465-BBCC-E63A218FDED4}"/>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6" name="Fußzeilenplatzhalter 5">
            <a:extLst>
              <a:ext uri="{FF2B5EF4-FFF2-40B4-BE49-F238E27FC236}">
                <a16:creationId xmlns:a16="http://schemas.microsoft.com/office/drawing/2014/main" id="{5E8C789F-7F15-4189-BC23-A902D67B2FF8}"/>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DFAFF351-CBDF-4AFC-BFA5-EC2D53CB882D}"/>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199721132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1BDCAD8-21A6-4A4C-92A5-A5884A0CFC0E}"/>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61ACBA7C-B079-4494-9406-DFFBC5D438AE}"/>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A89ED576-EDA9-4485-BCD2-BF6D22800D2C}"/>
              </a:ext>
            </a:extLst>
          </p:cNvPr>
          <p:cNvSpPr>
            <a:spLocks noGrp="1"/>
          </p:cNvSpPr>
          <p:nvPr>
            <p:ph sz="half" idx="2"/>
          </p:nvPr>
        </p:nvSpPr>
        <p:spPr>
          <a:xfrm>
            <a:off x="839788" y="2505075"/>
            <a:ext cx="5157787" cy="368458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3050E305-06E8-47F4-9A39-26F0516795D6}"/>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4554704C-E36F-4E51-B3FE-04C9D6609CA4}"/>
              </a:ext>
            </a:extLst>
          </p:cNvPr>
          <p:cNvSpPr>
            <a:spLocks noGrp="1"/>
          </p:cNvSpPr>
          <p:nvPr>
            <p:ph sz="quarter" idx="4"/>
          </p:nvPr>
        </p:nvSpPr>
        <p:spPr>
          <a:xfrm>
            <a:off x="6172200" y="2505075"/>
            <a:ext cx="5183188" cy="368458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F6BBA300-E559-44BA-B8A0-FF4FD5941FA5}"/>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8" name="Fußzeilenplatzhalter 7">
            <a:extLst>
              <a:ext uri="{FF2B5EF4-FFF2-40B4-BE49-F238E27FC236}">
                <a16:creationId xmlns:a16="http://schemas.microsoft.com/office/drawing/2014/main" id="{149A43F0-2F4C-4FFE-A1B4-D0680368F4AB}"/>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82810196-3049-41B6-A8A6-FFB3F89A488A}"/>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36328458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C000EE-52B4-4FC1-83B8-22B3D7618691}"/>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98BA0485-D854-42F2-8D65-08A13068434F}"/>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4" name="Fußzeilenplatzhalter 3">
            <a:extLst>
              <a:ext uri="{FF2B5EF4-FFF2-40B4-BE49-F238E27FC236}">
                <a16:creationId xmlns:a16="http://schemas.microsoft.com/office/drawing/2014/main" id="{48889FA0-C97F-4AF9-BE0E-098BC14E36DC}"/>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AF1F30AE-D7C4-454A-BE86-6B40467BAD65}"/>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188730656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C2CE365A-DB4B-4762-AF37-E5F270B8BD11}"/>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3" name="Fußzeilenplatzhalter 2">
            <a:extLst>
              <a:ext uri="{FF2B5EF4-FFF2-40B4-BE49-F238E27FC236}">
                <a16:creationId xmlns:a16="http://schemas.microsoft.com/office/drawing/2014/main" id="{6E693031-A6CA-4B0E-BFAF-8FF7925784E9}"/>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CE306EFC-B11C-4D4C-892C-0D12CF5CC3C8}"/>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272118154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0F5C417-F13F-4142-9A52-DFD2B80B865B}"/>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06400FDB-0EF0-48A1-9654-F5323DE4013D}"/>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A3BFB526-1545-436D-A205-02A3B41DF0F9}"/>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A53470A6-AEB3-4CFB-AA6F-9E398AB43F5E}"/>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6" name="Fußzeilenplatzhalter 5">
            <a:extLst>
              <a:ext uri="{FF2B5EF4-FFF2-40B4-BE49-F238E27FC236}">
                <a16:creationId xmlns:a16="http://schemas.microsoft.com/office/drawing/2014/main" id="{5DBF143D-3855-4445-ADDC-61E28F5318B1}"/>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8DD86EAA-46E4-4E5D-AE50-48E0D4A8F2AF}"/>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5762281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halt - Titel, Untertitel, Textblock">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57200" y="795600"/>
            <a:ext cx="3844800" cy="1080000"/>
          </a:xfrm>
          <a:prstGeom prst="rect">
            <a:avLst/>
          </a:prstGeom>
        </p:spPr>
        <p:txBody>
          <a:bodyPr/>
          <a:lstStyle>
            <a:lvl1pPr>
              <a:defRPr sz="3200"/>
            </a:lvl1pPr>
          </a:lstStyle>
          <a:p>
            <a:r>
              <a:rPr lang="en-GB" noProof="0" dirty="0"/>
              <a:t>Edit master title format </a:t>
            </a:r>
          </a:p>
        </p:txBody>
      </p:sp>
      <p:sp>
        <p:nvSpPr>
          <p:cNvPr id="5" name="Textplatzhalter 4">
            <a:extLst>
              <a:ext uri="{FF2B5EF4-FFF2-40B4-BE49-F238E27FC236}">
                <a16:creationId xmlns:a16="http://schemas.microsoft.com/office/drawing/2014/main" id="{839DE8F8-9391-0341-83F8-D8B1E6A37DC8}"/>
              </a:ext>
            </a:extLst>
          </p:cNvPr>
          <p:cNvSpPr>
            <a:spLocks noGrp="1"/>
          </p:cNvSpPr>
          <p:nvPr>
            <p:ph type="body" sz="quarter" idx="10" hasCustomPrompt="1"/>
          </p:nvPr>
        </p:nvSpPr>
        <p:spPr>
          <a:xfrm>
            <a:off x="457200" y="2386800"/>
            <a:ext cx="3456000" cy="2584800"/>
          </a:xfrm>
          <a:prstGeom prst="rect">
            <a:avLst/>
          </a:prstGeom>
        </p:spPr>
        <p:txBody>
          <a:bodyPr anchor="ctr"/>
          <a:lstStyle>
            <a:lvl1pPr marL="0" indent="0" algn="ctr">
              <a:buNone/>
              <a:defRPr sz="5400" i="0">
                <a:latin typeface="Garet Book" pitchFamily="2" charset="0"/>
              </a:defRPr>
            </a:lvl1pPr>
          </a:lstStyle>
          <a:p>
            <a:r>
              <a:rPr lang="en-GB" noProof="0" dirty="0"/>
              <a:t>Subtitle</a:t>
            </a:r>
          </a:p>
        </p:txBody>
      </p:sp>
      <p:sp>
        <p:nvSpPr>
          <p:cNvPr id="6" name="Rechteck 5">
            <a:extLst>
              <a:ext uri="{FF2B5EF4-FFF2-40B4-BE49-F238E27FC236}">
                <a16:creationId xmlns:a16="http://schemas.microsoft.com/office/drawing/2014/main" id="{9AD4AAF8-6968-4399-B0F1-602A6870AD92}"/>
              </a:ext>
            </a:extLst>
          </p:cNvPr>
          <p:cNvSpPr/>
          <p:nvPr userDrawn="1"/>
        </p:nvSpPr>
        <p:spPr>
          <a:xfrm>
            <a:off x="4282749" y="497160"/>
            <a:ext cx="7909251" cy="6360840"/>
          </a:xfrm>
          <a:prstGeom prst="rect">
            <a:avLst/>
          </a:prstGeom>
          <a:solidFill>
            <a:srgbClr val="F4EEFE"/>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dirty="0">
              <a:solidFill>
                <a:srgbClr val="94AEE8"/>
              </a:solidFill>
              <a:effectLst/>
              <a:uFillTx/>
              <a:latin typeface="Garet Book"/>
            </a:endParaRPr>
          </a:p>
        </p:txBody>
      </p:sp>
      <p:pic>
        <p:nvPicPr>
          <p:cNvPr id="7" name="Grafik 1">
            <a:extLst>
              <a:ext uri="{FF2B5EF4-FFF2-40B4-BE49-F238E27FC236}">
                <a16:creationId xmlns:a16="http://schemas.microsoft.com/office/drawing/2014/main" id="{1E5154A1-7439-4FEE-A415-70535353DE8F}"/>
              </a:ext>
            </a:extLst>
          </p:cNvPr>
          <p:cNvPicPr/>
          <p:nvPr userDrawn="1"/>
        </p:nvPicPr>
        <p:blipFill>
          <a:blip r:embed="rId2"/>
          <a:stretch/>
        </p:blipFill>
        <p:spPr>
          <a:xfrm>
            <a:off x="11164320" y="5798160"/>
            <a:ext cx="1027440" cy="1059480"/>
          </a:xfrm>
          <a:prstGeom prst="rect">
            <a:avLst/>
          </a:prstGeom>
          <a:noFill/>
          <a:ln w="0">
            <a:noFill/>
          </a:ln>
        </p:spPr>
      </p:pic>
    </p:spTree>
    <p:extLst>
      <p:ext uri="{BB962C8B-B14F-4D97-AF65-F5344CB8AC3E}">
        <p14:creationId xmlns:p14="http://schemas.microsoft.com/office/powerpoint/2010/main" val="4208618353"/>
      </p:ext>
    </p:extLst>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420D8CF-7EE3-49D0-A560-B967FD26CFCE}"/>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C7380A6C-66A8-4D4B-91BC-F4B3E1504CDA}"/>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B3D80DA7-EA40-4113-ADCD-740BC79DDD03}"/>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A6BFCAFC-4517-4CA2-8176-FE8005E5A27B}"/>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6" name="Fußzeilenplatzhalter 5">
            <a:extLst>
              <a:ext uri="{FF2B5EF4-FFF2-40B4-BE49-F238E27FC236}">
                <a16:creationId xmlns:a16="http://schemas.microsoft.com/office/drawing/2014/main" id="{4D3D54A7-BB54-408D-9E5C-E7EBBE8743B5}"/>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96543BC8-102E-4A26-822B-F882468563B7}"/>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407761419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DDDD84D-3B8E-4F37-8A3A-AADC497DBBEE}"/>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2CF1FBB9-25BA-46A9-B1F9-065E696FBA07}"/>
              </a:ext>
            </a:extLst>
          </p:cNvPr>
          <p:cNvSpPr>
            <a:spLocks noGrp="1"/>
          </p:cNvSpPr>
          <p:nvPr>
            <p:ph type="body" orient="vert" idx="1"/>
          </p:nvPr>
        </p:nvSpPr>
        <p:spPr>
          <a:xfrm>
            <a:off x="838200" y="1825625"/>
            <a:ext cx="10515600" cy="4351338"/>
          </a:xfrm>
          <a:prstGeom prst="rect">
            <a:avLst/>
          </a:prstGeo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70B5BECE-852B-4478-BA40-3E57C42A889F}"/>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5" name="Fußzeilenplatzhalter 4">
            <a:extLst>
              <a:ext uri="{FF2B5EF4-FFF2-40B4-BE49-F238E27FC236}">
                <a16:creationId xmlns:a16="http://schemas.microsoft.com/office/drawing/2014/main" id="{8F35BC34-59AC-455A-931F-DBE11F3656B9}"/>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2FD4C38B-2FD1-468C-BB96-1844C85B2108}"/>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171567667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85C53CFB-BE2D-47A5-9130-6169F79E829E}"/>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CC68283C-1ECA-43DD-B9A1-0C899F89CFA2}"/>
              </a:ext>
            </a:extLst>
          </p:cNvPr>
          <p:cNvSpPr>
            <a:spLocks noGrp="1"/>
          </p:cNvSpPr>
          <p:nvPr>
            <p:ph type="body" orient="vert" idx="1"/>
          </p:nvPr>
        </p:nvSpPr>
        <p:spPr>
          <a:xfrm>
            <a:off x="838200" y="365125"/>
            <a:ext cx="7734300" cy="5811838"/>
          </a:xfrm>
          <a:prstGeom prst="rect">
            <a:avLst/>
          </a:prstGeo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49464046-4991-43E2-B472-73074D946E49}"/>
              </a:ext>
            </a:extLst>
          </p:cNvPr>
          <p:cNvSpPr>
            <a:spLocks noGrp="1"/>
          </p:cNvSpPr>
          <p:nvPr>
            <p:ph type="dt" sz="half" idx="10"/>
          </p:nvPr>
        </p:nvSpPr>
        <p:spPr/>
        <p:txBody>
          <a:bodyPr/>
          <a:lstStyle/>
          <a:p>
            <a:fld id="{ADE46C45-7315-468F-A337-F9678D1DB292}" type="datetimeFigureOut">
              <a:rPr lang="de-DE" smtClean="0"/>
              <a:t>08.06.2026</a:t>
            </a:fld>
            <a:endParaRPr lang="de-DE"/>
          </a:p>
        </p:txBody>
      </p:sp>
      <p:sp>
        <p:nvSpPr>
          <p:cNvPr id="5" name="Fußzeilenplatzhalter 4">
            <a:extLst>
              <a:ext uri="{FF2B5EF4-FFF2-40B4-BE49-F238E27FC236}">
                <a16:creationId xmlns:a16="http://schemas.microsoft.com/office/drawing/2014/main" id="{27ADC604-76A8-4AC2-A28A-0CA145CE84BE}"/>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D2DAD179-A440-4FBC-A37B-5BF4520381A3}"/>
              </a:ext>
            </a:extLst>
          </p:cNvPr>
          <p:cNvSpPr>
            <a:spLocks noGrp="1"/>
          </p:cNvSpPr>
          <p:nvPr>
            <p:ph type="sldNum" sz="quarter" idx="12"/>
          </p:nvPr>
        </p:nvSpPr>
        <p:spPr/>
        <p:txBody>
          <a:bodyPr/>
          <a:lstStyle/>
          <a:p>
            <a:fld id="{59695CA9-CCF2-42CE-A8A5-86114B1B561D}" type="slidenum">
              <a:rPr lang="de-DE" smtClean="0"/>
              <a:t>‹Nr.›</a:t>
            </a:fld>
            <a:endParaRPr lang="de-DE"/>
          </a:p>
        </p:txBody>
      </p:sp>
    </p:spTree>
    <p:extLst>
      <p:ext uri="{BB962C8B-B14F-4D97-AF65-F5344CB8AC3E}">
        <p14:creationId xmlns:p14="http://schemas.microsoft.com/office/powerpoint/2010/main" val="30948552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halt - zwei Textspalten">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57200" y="795600"/>
            <a:ext cx="3826800" cy="1080000"/>
          </a:xfrm>
          <a:prstGeom prst="rect">
            <a:avLst/>
          </a:prstGeom>
        </p:spPr>
        <p:txBody>
          <a:bodyPr/>
          <a:lstStyle>
            <a:lvl1pPr>
              <a:defRPr sz="3200"/>
            </a:lvl1pPr>
          </a:lstStyle>
          <a:p>
            <a:r>
              <a:rPr lang="en-GB" noProof="0" dirty="0"/>
              <a:t>Edit master title format</a:t>
            </a:r>
          </a:p>
        </p:txBody>
      </p:sp>
      <p:sp>
        <p:nvSpPr>
          <p:cNvPr id="3" name="Inhaltsplatzhalter 2"/>
          <p:cNvSpPr>
            <a:spLocks noGrp="1"/>
          </p:cNvSpPr>
          <p:nvPr>
            <p:ph sz="half" idx="1"/>
          </p:nvPr>
        </p:nvSpPr>
        <p:spPr>
          <a:xfrm>
            <a:off x="457200" y="2386800"/>
            <a:ext cx="3456000" cy="2584800"/>
          </a:xfrm>
          <a:prstGeom prst="rect">
            <a:avLst/>
          </a:prstGeom>
        </p:spPr>
        <p:txBody>
          <a:bodyPr anchor="ctr">
            <a:normAutofit/>
          </a:bodyPr>
          <a:lstStyle>
            <a:lvl1pPr marL="0" indent="0" algn="ctr">
              <a:buNone/>
              <a:defRPr sz="5400">
                <a:latin typeface="Garet Book" pitchFamily="2" charset="0"/>
              </a:defRPr>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endParaRPr lang="en-GB" noProof="0" dirty="0"/>
          </a:p>
        </p:txBody>
      </p:sp>
    </p:spTree>
    <p:extLst>
      <p:ext uri="{BB962C8B-B14F-4D97-AF65-F5344CB8AC3E}">
        <p14:creationId xmlns:p14="http://schemas.microsoft.com/office/powerpoint/2010/main" val="375282281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nhalt - Untertitel, zwei Textspalten">
    <p:spTree>
      <p:nvGrpSpPr>
        <p:cNvPr id="1" name=""/>
        <p:cNvGrpSpPr/>
        <p:nvPr/>
      </p:nvGrpSpPr>
      <p:grpSpPr>
        <a:xfrm>
          <a:off x="0" y="0"/>
          <a:ext cx="0" cy="0"/>
          <a:chOff x="0" y="0"/>
          <a:chExt cx="0" cy="0"/>
        </a:xfrm>
      </p:grpSpPr>
      <p:sp>
        <p:nvSpPr>
          <p:cNvPr id="3" name="Textplatzhalter 2"/>
          <p:cNvSpPr>
            <a:spLocks noGrp="1"/>
          </p:cNvSpPr>
          <p:nvPr>
            <p:ph type="body" idx="1" hasCustomPrompt="1"/>
          </p:nvPr>
        </p:nvSpPr>
        <p:spPr>
          <a:xfrm>
            <a:off x="609600" y="2147267"/>
            <a:ext cx="5386917" cy="400110"/>
          </a:xfrm>
          <a:prstGeom prst="rect">
            <a:avLst/>
          </a:prstGeom>
        </p:spPr>
        <p:txBody>
          <a:bodyPr anchor="t" anchorCtr="0">
            <a:spAutoFit/>
          </a:bodyPr>
          <a:lstStyle>
            <a:lvl1pPr marL="0" indent="0">
              <a:buNone/>
              <a:defRPr lang="de-DE" sz="2000" b="0" i="1" cap="none" baseline="0" dirty="0">
                <a:solidFill>
                  <a:schemeClr val="tx1"/>
                </a:solidFill>
                <a:latin typeface="+mj-lt"/>
                <a:ea typeface="+mn-ea"/>
                <a:cs typeface="Palatino Linotype" panose="020405020505050303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noProof="0" dirty="0"/>
              <a:t>Edit text master format</a:t>
            </a:r>
          </a:p>
        </p:txBody>
      </p:sp>
      <p:sp>
        <p:nvSpPr>
          <p:cNvPr id="4" name="Inhaltsplatzhalter 3"/>
          <p:cNvSpPr>
            <a:spLocks noGrp="1"/>
          </p:cNvSpPr>
          <p:nvPr>
            <p:ph sz="half" idx="2" hasCustomPrompt="1"/>
          </p:nvPr>
        </p:nvSpPr>
        <p:spPr>
          <a:xfrm>
            <a:off x="609600" y="2855153"/>
            <a:ext cx="5386917" cy="2940082"/>
          </a:xfrm>
          <a:prstGeom prst="rect">
            <a:avLst/>
          </a:prstGeom>
        </p:spPr>
        <p:txBody>
          <a:bodyPr>
            <a:normAutofit/>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GB" noProof="0" dirty="0"/>
              <a:t>Edit master text format</a:t>
            </a:r>
          </a:p>
          <a:p>
            <a:pPr lvl="0"/>
            <a:r>
              <a:rPr lang="en-GB" noProof="0" dirty="0"/>
              <a:t>Second level</a:t>
            </a:r>
          </a:p>
          <a:p>
            <a:pPr lvl="0"/>
            <a:r>
              <a:rPr lang="en-GB" noProof="0" dirty="0"/>
              <a:t>Third level</a:t>
            </a:r>
          </a:p>
          <a:p>
            <a:pPr lvl="0"/>
            <a:r>
              <a:rPr lang="en-GB" noProof="0" dirty="0"/>
              <a:t>Fourth level</a:t>
            </a:r>
          </a:p>
          <a:p>
            <a:pPr lvl="0"/>
            <a:r>
              <a:rPr lang="en-GB" noProof="0" dirty="0"/>
              <a:t>Fifth level</a:t>
            </a:r>
          </a:p>
        </p:txBody>
      </p:sp>
      <p:sp>
        <p:nvSpPr>
          <p:cNvPr id="5" name="Textplatzhalter 4"/>
          <p:cNvSpPr>
            <a:spLocks noGrp="1"/>
          </p:cNvSpPr>
          <p:nvPr>
            <p:ph type="body" sz="quarter" idx="3" hasCustomPrompt="1"/>
          </p:nvPr>
        </p:nvSpPr>
        <p:spPr>
          <a:xfrm>
            <a:off x="6193368" y="2147267"/>
            <a:ext cx="5389033" cy="400110"/>
          </a:xfrm>
          <a:prstGeom prst="rect">
            <a:avLst/>
          </a:prstGeom>
        </p:spPr>
        <p:txBody>
          <a:bodyPr anchor="t" anchorCtr="0">
            <a:spAutoFit/>
          </a:bodyPr>
          <a:lstStyle>
            <a:lvl1pPr marL="0" indent="0">
              <a:buNone/>
              <a:defRPr lang="de-DE" sz="2000" b="0" i="1" cap="none" baseline="0" dirty="0">
                <a:solidFill>
                  <a:schemeClr val="tx1"/>
                </a:solidFill>
                <a:latin typeface="+mj-lt"/>
                <a:ea typeface="+mn-ea"/>
                <a:cs typeface="Palatino Linotype" panose="020405020505050303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noProof="0" dirty="0"/>
              <a:t>Edit text master format</a:t>
            </a:r>
          </a:p>
        </p:txBody>
      </p:sp>
      <p:sp>
        <p:nvSpPr>
          <p:cNvPr id="6" name="Inhaltsplatzhalter 5"/>
          <p:cNvSpPr>
            <a:spLocks noGrp="1"/>
          </p:cNvSpPr>
          <p:nvPr>
            <p:ph sz="quarter" idx="4" hasCustomPrompt="1"/>
          </p:nvPr>
        </p:nvSpPr>
        <p:spPr>
          <a:xfrm>
            <a:off x="6193368" y="2855153"/>
            <a:ext cx="5389033" cy="2940082"/>
          </a:xfrm>
          <a:prstGeom prst="rect">
            <a:avLst/>
          </a:prstGeom>
        </p:spPr>
        <p:txBody>
          <a:bodyPr>
            <a:normAutofit/>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GB" noProof="0" dirty="0"/>
              <a:t>Edit master text format</a:t>
            </a:r>
          </a:p>
          <a:p>
            <a:pPr lvl="0"/>
            <a:r>
              <a:rPr lang="en-GB" noProof="0" dirty="0"/>
              <a:t>Second level</a:t>
            </a:r>
          </a:p>
          <a:p>
            <a:pPr lvl="0"/>
            <a:r>
              <a:rPr lang="en-GB" noProof="0" dirty="0"/>
              <a:t>Third level</a:t>
            </a:r>
          </a:p>
          <a:p>
            <a:pPr lvl="0"/>
            <a:r>
              <a:rPr lang="en-GB" noProof="0" dirty="0"/>
              <a:t>Fourth level</a:t>
            </a:r>
          </a:p>
          <a:p>
            <a:pPr lvl="0"/>
            <a:r>
              <a:rPr lang="en-GB" noProof="0" dirty="0"/>
              <a:t>Fifth level</a:t>
            </a:r>
          </a:p>
        </p:txBody>
      </p:sp>
      <p:sp>
        <p:nvSpPr>
          <p:cNvPr id="9" name="Titel 1"/>
          <p:cNvSpPr>
            <a:spLocks noGrp="1"/>
          </p:cNvSpPr>
          <p:nvPr>
            <p:ph type="title" hasCustomPrompt="1"/>
          </p:nvPr>
        </p:nvSpPr>
        <p:spPr>
          <a:xfrm>
            <a:off x="609600" y="1256556"/>
            <a:ext cx="10972800" cy="830997"/>
          </a:xfrm>
          <a:prstGeom prst="rect">
            <a:avLst/>
          </a:prstGeom>
        </p:spPr>
        <p:txBody>
          <a:bodyPr/>
          <a:lstStyle>
            <a:lvl1pPr>
              <a:defRPr/>
            </a:lvl1pPr>
          </a:lstStyle>
          <a:p>
            <a:r>
              <a:rPr lang="en-GB" noProof="0" dirty="0"/>
              <a:t>Edit master title format</a:t>
            </a:r>
          </a:p>
        </p:txBody>
      </p:sp>
    </p:spTree>
    <p:extLst>
      <p:ext uri="{BB962C8B-B14F-4D97-AF65-F5344CB8AC3E}">
        <p14:creationId xmlns:p14="http://schemas.microsoft.com/office/powerpoint/2010/main" val="1927271496"/>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Inhalt - nur Titel">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09600" y="1256545"/>
            <a:ext cx="10972800" cy="830997"/>
          </a:xfrm>
          <a:prstGeom prst="rect">
            <a:avLst/>
          </a:prstGeom>
        </p:spPr>
        <p:txBody>
          <a:bodyPr/>
          <a:lstStyle>
            <a:lvl1pPr>
              <a:defRPr/>
            </a:lvl1pPr>
          </a:lstStyle>
          <a:p>
            <a:r>
              <a:rPr lang="en-GB" noProof="0" dirty="0"/>
              <a:t>Edit master title format</a:t>
            </a:r>
          </a:p>
        </p:txBody>
      </p:sp>
    </p:spTree>
    <p:extLst>
      <p:ext uri="{BB962C8B-B14F-4D97-AF65-F5344CB8AC3E}">
        <p14:creationId xmlns:p14="http://schemas.microsoft.com/office/powerpoint/2010/main" val="377018816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 drei Blöcke">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2825" y="1221724"/>
            <a:ext cx="4011084" cy="1042505"/>
          </a:xfrm>
          <a:prstGeom prst="rect">
            <a:avLst/>
          </a:prstGeom>
        </p:spPr>
        <p:txBody>
          <a:bodyPr anchor="t" anchorCtr="0"/>
          <a:lstStyle>
            <a:lvl1pPr algn="l">
              <a:defRPr sz="2000" b="1"/>
            </a:lvl1pPr>
          </a:lstStyle>
          <a:p>
            <a:r>
              <a:rPr lang="en-GB" noProof="0" dirty="0"/>
              <a:t>Edit title master format by clicking</a:t>
            </a:r>
          </a:p>
        </p:txBody>
      </p:sp>
      <p:sp>
        <p:nvSpPr>
          <p:cNvPr id="3" name="Inhaltsplatzhalter 2"/>
          <p:cNvSpPr>
            <a:spLocks noGrp="1"/>
          </p:cNvSpPr>
          <p:nvPr>
            <p:ph idx="1" hasCustomPrompt="1"/>
          </p:nvPr>
        </p:nvSpPr>
        <p:spPr>
          <a:xfrm>
            <a:off x="4789957" y="1221725"/>
            <a:ext cx="6815667" cy="4556103"/>
          </a:xfrm>
          <a:prstGeom prst="rect">
            <a:avLst/>
          </a:prstGeom>
        </p:spPr>
        <p:txBody>
          <a:bodyPr>
            <a:normAutofit/>
          </a:bodyPr>
          <a:lstStyle>
            <a:lvl1pPr>
              <a:defRPr sz="2000"/>
            </a:lvl1pPr>
            <a:lvl2pPr>
              <a:defRPr sz="2000"/>
            </a:lvl2pPr>
            <a:lvl3pPr>
              <a:defRPr sz="2000"/>
            </a:lvl3pPr>
            <a:lvl4pPr>
              <a:defRPr sz="2000"/>
            </a:lvl4pPr>
            <a:lvl5pPr>
              <a:defRPr sz="2000"/>
            </a:lvl5pPr>
            <a:lvl6pPr>
              <a:defRPr sz="2000"/>
            </a:lvl6pPr>
            <a:lvl7pPr>
              <a:defRPr sz="2000"/>
            </a:lvl7pPr>
            <a:lvl8pPr>
              <a:defRPr sz="2000"/>
            </a:lvl8pPr>
            <a:lvl9pPr>
              <a:defRPr sz="2000"/>
            </a:lvl9pPr>
          </a:lstStyle>
          <a:p>
            <a:pPr lvl="0"/>
            <a:r>
              <a:rPr lang="en-GB" noProof="0" dirty="0"/>
              <a:t>Edit master text format</a:t>
            </a:r>
          </a:p>
          <a:p>
            <a:pPr lvl="0"/>
            <a:r>
              <a:rPr lang="en-GB" noProof="0" dirty="0"/>
              <a:t>Second level</a:t>
            </a:r>
          </a:p>
          <a:p>
            <a:pPr lvl="0"/>
            <a:r>
              <a:rPr lang="en-GB" noProof="0" dirty="0"/>
              <a:t>Third level</a:t>
            </a:r>
          </a:p>
          <a:p>
            <a:pPr lvl="0"/>
            <a:r>
              <a:rPr lang="en-GB" noProof="0" dirty="0"/>
              <a:t>Fourth level</a:t>
            </a:r>
          </a:p>
          <a:p>
            <a:pPr lvl="0"/>
            <a:r>
              <a:rPr lang="en-GB" noProof="0" dirty="0"/>
              <a:t>Fifth level</a:t>
            </a:r>
          </a:p>
        </p:txBody>
      </p:sp>
      <p:sp>
        <p:nvSpPr>
          <p:cNvPr id="4" name="Textplatzhalter 3"/>
          <p:cNvSpPr>
            <a:spLocks noGrp="1"/>
          </p:cNvSpPr>
          <p:nvPr>
            <p:ph type="body" sz="half" idx="2" hasCustomPrompt="1"/>
          </p:nvPr>
        </p:nvSpPr>
        <p:spPr>
          <a:xfrm>
            <a:off x="632825" y="2373687"/>
            <a:ext cx="4011084" cy="3404141"/>
          </a:xfrm>
          <a:prstGeom prst="rect">
            <a:avLst/>
          </a:prstGeom>
        </p:spPr>
        <p:txBody>
          <a:bodyPr/>
          <a:lstStyle>
            <a:lvl1pPr marL="285750" indent="-285750">
              <a:buFont typeface="Arial" panose="020B0604020202020204" pitchFamily="34" charset="0"/>
              <a:buChar char="•"/>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noProof="0" dirty="0"/>
              <a:t>Edit master text format</a:t>
            </a:r>
          </a:p>
          <a:p>
            <a:pPr lvl="0"/>
            <a:r>
              <a:rPr lang="en-GB" noProof="0" dirty="0"/>
              <a:t>Second level</a:t>
            </a:r>
          </a:p>
          <a:p>
            <a:pPr lvl="0"/>
            <a:r>
              <a:rPr lang="en-GB" noProof="0" dirty="0"/>
              <a:t>Third level</a:t>
            </a:r>
          </a:p>
          <a:p>
            <a:pPr lvl="0"/>
            <a:r>
              <a:rPr lang="en-GB" noProof="0" dirty="0"/>
              <a:t>Fourth level</a:t>
            </a:r>
          </a:p>
          <a:p>
            <a:pPr lvl="0"/>
            <a:r>
              <a:rPr lang="en-GB" noProof="0" dirty="0"/>
              <a:t>Fifth level</a:t>
            </a:r>
          </a:p>
        </p:txBody>
      </p:sp>
    </p:spTree>
    <p:extLst>
      <p:ext uri="{BB962C8B-B14F-4D97-AF65-F5344CB8AC3E}">
        <p14:creationId xmlns:p14="http://schemas.microsoft.com/office/powerpoint/2010/main" val="1927997971"/>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Inhalt - 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531300255"/>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5" Type="http://schemas.openxmlformats.org/officeDocument/2006/relationships/slideLayout" Target="../slideLayouts/slideLayout6.xml"/><Relationship Id="rId10" Type="http://schemas.openxmlformats.org/officeDocument/2006/relationships/image" Target="../media/image9.png"/><Relationship Id="rId4" Type="http://schemas.openxmlformats.org/officeDocument/2006/relationships/slideLayout" Target="../slideLayouts/slideLayout5.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7.xml"/><Relationship Id="rId13" Type="http://schemas.openxmlformats.org/officeDocument/2006/relationships/image" Target="../media/image8.png"/><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theme" Target="../theme/theme3.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theme" Target="../theme/theme4.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image" Target="../media/image8.png"/><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theme" Target="../theme/theme5.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78B0F235-4247-49E1-8D3B-58F982920B57}"/>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4229564" y="5957670"/>
            <a:ext cx="991241" cy="601808"/>
          </a:xfrm>
          <a:prstGeom prst="rect">
            <a:avLst/>
          </a:prstGeom>
          <a:noFill/>
        </p:spPr>
      </p:pic>
      <p:pic>
        <p:nvPicPr>
          <p:cNvPr id="7" name="Grafik 6">
            <a:extLst>
              <a:ext uri="{FF2B5EF4-FFF2-40B4-BE49-F238E27FC236}">
                <a16:creationId xmlns:a16="http://schemas.microsoft.com/office/drawing/2014/main" id="{233B1144-A1EF-4F78-83D9-88936E750533}"/>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25331" r="21728" b="23726"/>
          <a:stretch/>
        </p:blipFill>
        <p:spPr bwMode="auto">
          <a:xfrm>
            <a:off x="9968948" y="5957999"/>
            <a:ext cx="1932690" cy="607728"/>
          </a:xfrm>
          <a:prstGeom prst="rect">
            <a:avLst/>
          </a:prstGeom>
          <a:noFill/>
          <a:ln>
            <a:noFill/>
          </a:ln>
          <a:extLst>
            <a:ext uri="{53640926-AAD7-44D8-BBD7-CCE9431645EC}">
              <a14:shadowObscured xmlns:a14="http://schemas.microsoft.com/office/drawing/2010/main"/>
            </a:ext>
          </a:extLst>
        </p:spPr>
      </p:pic>
      <p:grpSp>
        <p:nvGrpSpPr>
          <p:cNvPr id="8" name="Gruppieren 7">
            <a:extLst>
              <a:ext uri="{FF2B5EF4-FFF2-40B4-BE49-F238E27FC236}">
                <a16:creationId xmlns:a16="http://schemas.microsoft.com/office/drawing/2014/main" id="{08EA18F7-0C62-4BDF-9468-D0D253EDD530}"/>
              </a:ext>
            </a:extLst>
          </p:cNvPr>
          <p:cNvGrpSpPr/>
          <p:nvPr userDrawn="1"/>
        </p:nvGrpSpPr>
        <p:grpSpPr>
          <a:xfrm>
            <a:off x="290362" y="5958421"/>
            <a:ext cx="2682257" cy="605409"/>
            <a:chOff x="16922660" y="31128688"/>
            <a:chExt cx="5533589" cy="1248978"/>
          </a:xfrm>
        </p:grpSpPr>
        <p:pic>
          <p:nvPicPr>
            <p:cNvPr id="9" name="Grafik 8">
              <a:extLst>
                <a:ext uri="{FF2B5EF4-FFF2-40B4-BE49-F238E27FC236}">
                  <a16:creationId xmlns:a16="http://schemas.microsoft.com/office/drawing/2014/main" id="{D2E8FF96-D69D-4E7D-A988-22C8F8DA76E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322586" y="31128688"/>
              <a:ext cx="1133663" cy="1243101"/>
            </a:xfrm>
            <a:prstGeom prst="rect">
              <a:avLst/>
            </a:prstGeom>
          </p:spPr>
        </p:pic>
        <p:pic>
          <p:nvPicPr>
            <p:cNvPr id="10" name="Grafik 9">
              <a:extLst>
                <a:ext uri="{FF2B5EF4-FFF2-40B4-BE49-F238E27FC236}">
                  <a16:creationId xmlns:a16="http://schemas.microsoft.com/office/drawing/2014/main" id="{EF07430F-5F80-46CE-8026-E5AA576F7B2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922660" y="31134565"/>
              <a:ext cx="4308545" cy="1243101"/>
            </a:xfrm>
            <a:prstGeom prst="rect">
              <a:avLst/>
            </a:prstGeom>
          </p:spPr>
        </p:pic>
      </p:grpSp>
      <p:pic>
        <p:nvPicPr>
          <p:cNvPr id="11" name="Grafik 10">
            <a:extLst>
              <a:ext uri="{FF2B5EF4-FFF2-40B4-BE49-F238E27FC236}">
                <a16:creationId xmlns:a16="http://schemas.microsoft.com/office/drawing/2014/main" id="{B1C4B166-963B-4DDA-A78F-B18BD54D3AE6}"/>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5486905" y="5967608"/>
            <a:ext cx="3452587" cy="591870"/>
          </a:xfrm>
          <a:prstGeom prst="rect">
            <a:avLst/>
          </a:prstGeom>
        </p:spPr>
      </p:pic>
      <p:pic>
        <p:nvPicPr>
          <p:cNvPr id="12" name="Grafik 11">
            <a:extLst>
              <a:ext uri="{FF2B5EF4-FFF2-40B4-BE49-F238E27FC236}">
                <a16:creationId xmlns:a16="http://schemas.microsoft.com/office/drawing/2014/main" id="{3DD4E374-A31A-46E3-9146-6B3A6464150F}"/>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014427" y="5894356"/>
            <a:ext cx="721427" cy="721427"/>
          </a:xfrm>
          <a:prstGeom prst="rect">
            <a:avLst/>
          </a:prstGeom>
        </p:spPr>
      </p:pic>
      <p:pic>
        <p:nvPicPr>
          <p:cNvPr id="13" name="Grafik 12">
            <a:extLst>
              <a:ext uri="{FF2B5EF4-FFF2-40B4-BE49-F238E27FC236}">
                <a16:creationId xmlns:a16="http://schemas.microsoft.com/office/drawing/2014/main" id="{4A9EB7E6-9FEE-4CFF-A56A-26E08123B48C}"/>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3219106" y="5960337"/>
            <a:ext cx="763970" cy="599141"/>
          </a:xfrm>
          <a:prstGeom prst="rect">
            <a:avLst/>
          </a:prstGeom>
        </p:spPr>
      </p:pic>
      <p:pic>
        <p:nvPicPr>
          <p:cNvPr id="14" name="Grafik 13">
            <a:extLst>
              <a:ext uri="{FF2B5EF4-FFF2-40B4-BE49-F238E27FC236}">
                <a16:creationId xmlns:a16="http://schemas.microsoft.com/office/drawing/2014/main" id="{0D5EC4DD-B61B-4018-9032-01C24618A0D8}"/>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5057947" y="4534"/>
            <a:ext cx="2076106" cy="2140770"/>
          </a:xfrm>
          <a:prstGeom prst="rect">
            <a:avLst/>
          </a:prstGeom>
        </p:spPr>
      </p:pic>
    </p:spTree>
  </p:cSld>
  <p:clrMap bg1="lt1" tx1="dk1" bg2="lt2" tx2="dk2" accent1="accent1" accent2="accent2" accent3="accent3" accent4="accent4" accent5="accent5" accent6="accent6" hlink="hlink" folHlink="folHlink"/>
  <p:sldLayoutIdLst>
    <p:sldLayoutId id="2147483699" r:id="rId1"/>
  </p:sldLayoutIdLst>
  <p:transition/>
  <p:hf sldNum="0" hdr="0"/>
  <p:txStyles>
    <p:titleStyle>
      <a:lvl1pPr algn="l" rtl="0" eaLnBrk="1" fontAlgn="base" hangingPunct="1">
        <a:spcBef>
          <a:spcPct val="0"/>
        </a:spcBef>
        <a:spcAft>
          <a:spcPct val="0"/>
        </a:spcAft>
        <a:defRPr sz="2400" b="1" i="0" cap="none" baseline="0">
          <a:solidFill>
            <a:schemeClr val="tx2"/>
          </a:solidFill>
          <a:latin typeface="+mj-lt"/>
          <a:ea typeface="+mj-ea"/>
          <a:cs typeface="Brandon Grotesque Black" panose="020B0503020203060202" pitchFamily="34" charset="77"/>
        </a:defRPr>
      </a:lvl1pPr>
      <a:lvl2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2pPr>
      <a:lvl3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3pPr>
      <a:lvl4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4pPr>
      <a:lvl5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5pPr>
      <a:lvl6pPr marL="457200" algn="l" rtl="0" eaLnBrk="1" fontAlgn="base" hangingPunct="1">
        <a:spcBef>
          <a:spcPct val="0"/>
        </a:spcBef>
        <a:spcAft>
          <a:spcPct val="0"/>
        </a:spcAft>
        <a:defRPr sz="3200" b="1">
          <a:solidFill>
            <a:srgbClr val="006666"/>
          </a:solidFill>
          <a:latin typeface="Arial" charset="0"/>
          <a:ea typeface="ＭＳ Ｐゴシック" charset="0"/>
        </a:defRPr>
      </a:lvl6pPr>
      <a:lvl7pPr marL="914400" algn="l" rtl="0" eaLnBrk="1" fontAlgn="base" hangingPunct="1">
        <a:spcBef>
          <a:spcPct val="0"/>
        </a:spcBef>
        <a:spcAft>
          <a:spcPct val="0"/>
        </a:spcAft>
        <a:defRPr sz="3200" b="1">
          <a:solidFill>
            <a:srgbClr val="006666"/>
          </a:solidFill>
          <a:latin typeface="Arial" charset="0"/>
          <a:ea typeface="ＭＳ Ｐゴシック" charset="0"/>
        </a:defRPr>
      </a:lvl7pPr>
      <a:lvl8pPr marL="1371600" algn="l" rtl="0" eaLnBrk="1" fontAlgn="base" hangingPunct="1">
        <a:spcBef>
          <a:spcPct val="0"/>
        </a:spcBef>
        <a:spcAft>
          <a:spcPct val="0"/>
        </a:spcAft>
        <a:defRPr sz="3200" b="1">
          <a:solidFill>
            <a:srgbClr val="006666"/>
          </a:solidFill>
          <a:latin typeface="Arial" charset="0"/>
          <a:ea typeface="ＭＳ Ｐゴシック" charset="0"/>
        </a:defRPr>
      </a:lvl8pPr>
      <a:lvl9pPr marL="1828800" algn="l" rtl="0" eaLnBrk="1" fontAlgn="base" hangingPunct="1">
        <a:spcBef>
          <a:spcPct val="0"/>
        </a:spcBef>
        <a:spcAft>
          <a:spcPct val="0"/>
        </a:spcAft>
        <a:defRPr sz="3200" b="1">
          <a:solidFill>
            <a:srgbClr val="006666"/>
          </a:solidFill>
          <a:latin typeface="Arial" charset="0"/>
          <a:ea typeface="ＭＳ Ｐゴシック" charset="0"/>
        </a:defRPr>
      </a:lvl9pPr>
    </p:titleStyle>
    <p:bodyStyle>
      <a:lvl1pPr marL="385763" indent="-385763" algn="l" rtl="0" eaLnBrk="1" fontAlgn="base" hangingPunct="1">
        <a:spcBef>
          <a:spcPct val="20000"/>
        </a:spcBef>
        <a:spcAft>
          <a:spcPct val="0"/>
        </a:spcAft>
        <a:buClrTx/>
        <a:buSzPct val="100000"/>
        <a:buFont typeface="Arial"/>
        <a:buChar char="•"/>
        <a:defRPr sz="2000">
          <a:solidFill>
            <a:schemeClr val="tx1"/>
          </a:solidFill>
          <a:latin typeface="Palatino Linotype" panose="02040502050505030304" pitchFamily="18" charset="0"/>
          <a:ea typeface="+mn-ea"/>
          <a:cs typeface="Palatino Linotype" panose="02040502050505030304" pitchFamily="18" charset="0"/>
        </a:defRPr>
      </a:lvl1pPr>
      <a:lvl2pPr marL="952500" indent="-376238" algn="l" rtl="0" eaLnBrk="1" fontAlgn="base" hangingPunct="1">
        <a:spcBef>
          <a:spcPct val="20000"/>
        </a:spcBef>
        <a:spcAft>
          <a:spcPct val="0"/>
        </a:spcAft>
        <a:buClr>
          <a:schemeClr val="tx1"/>
        </a:buClr>
        <a:buSzPct val="100000"/>
        <a:buFont typeface="Arial"/>
        <a:buChar char="•"/>
        <a:defRPr sz="2000">
          <a:solidFill>
            <a:schemeClr val="tx1"/>
          </a:solidFill>
          <a:latin typeface="Palatino Linotype" panose="02040502050505030304" pitchFamily="18" charset="0"/>
          <a:ea typeface="+mn-ea"/>
        </a:defRPr>
      </a:lvl2pPr>
      <a:lvl3pPr marL="1257300" indent="-342900" algn="l" rtl="0" eaLnBrk="1" fontAlgn="base" hangingPunct="1">
        <a:spcBef>
          <a:spcPct val="20000"/>
        </a:spcBef>
        <a:spcAft>
          <a:spcPct val="0"/>
        </a:spcAft>
        <a:buClr>
          <a:schemeClr val="tx1"/>
        </a:buClr>
        <a:buFont typeface="Arial"/>
        <a:buChar char="•"/>
        <a:defRPr sz="2000">
          <a:solidFill>
            <a:schemeClr val="tx1"/>
          </a:solidFill>
          <a:latin typeface="Palatino Linotype" panose="02040502050505030304" pitchFamily="18" charset="0"/>
          <a:ea typeface="+mn-ea"/>
        </a:defRPr>
      </a:lvl3pPr>
      <a:lvl4pPr marL="1676400" indent="-342900" algn="l" rtl="0" eaLnBrk="1" fontAlgn="base" hangingPunct="1">
        <a:spcBef>
          <a:spcPct val="20000"/>
        </a:spcBef>
        <a:spcAft>
          <a:spcPct val="0"/>
        </a:spcAft>
        <a:buClr>
          <a:schemeClr val="tx1"/>
        </a:buClr>
        <a:buFont typeface="Arial"/>
        <a:buChar char="•"/>
        <a:defRPr sz="2000">
          <a:solidFill>
            <a:schemeClr val="tx1"/>
          </a:solidFill>
          <a:latin typeface="Palatino Linotype" panose="02040502050505030304" pitchFamily="18" charset="0"/>
          <a:ea typeface="+mn-ea"/>
        </a:defRPr>
      </a:lvl4pPr>
      <a:lvl5pPr marL="2327275" indent="-228600" algn="l" rtl="0" eaLnBrk="1" fontAlgn="base" hangingPunct="1">
        <a:spcBef>
          <a:spcPct val="20000"/>
        </a:spcBef>
        <a:spcAft>
          <a:spcPct val="0"/>
        </a:spcAft>
        <a:buClr>
          <a:schemeClr val="tx1"/>
        </a:buClr>
        <a:buFont typeface="Arial"/>
        <a:buChar char="•"/>
        <a:defRPr sz="2000">
          <a:solidFill>
            <a:schemeClr val="tx1"/>
          </a:solidFill>
          <a:latin typeface="Palatino Linotype" panose="02040502050505030304" pitchFamily="18" charset="0"/>
          <a:ea typeface="+mn-ea"/>
        </a:defRPr>
      </a:lvl5pPr>
      <a:lvl6pPr marL="2784475" indent="-228600" algn="l" rtl="0" eaLnBrk="1" fontAlgn="base" hangingPunct="1">
        <a:spcBef>
          <a:spcPct val="20000"/>
        </a:spcBef>
        <a:spcAft>
          <a:spcPct val="0"/>
        </a:spcAft>
        <a:buChar char="»"/>
        <a:defRPr sz="2400">
          <a:solidFill>
            <a:srgbClr val="006666"/>
          </a:solidFill>
          <a:latin typeface="+mn-lt"/>
          <a:ea typeface="+mn-ea"/>
        </a:defRPr>
      </a:lvl6pPr>
      <a:lvl7pPr marL="3241675" indent="-228600" algn="l" rtl="0" eaLnBrk="1" fontAlgn="base" hangingPunct="1">
        <a:spcBef>
          <a:spcPct val="20000"/>
        </a:spcBef>
        <a:spcAft>
          <a:spcPct val="0"/>
        </a:spcAft>
        <a:buChar char="»"/>
        <a:defRPr sz="2400">
          <a:solidFill>
            <a:srgbClr val="006666"/>
          </a:solidFill>
          <a:latin typeface="+mn-lt"/>
          <a:ea typeface="+mn-ea"/>
        </a:defRPr>
      </a:lvl7pPr>
      <a:lvl8pPr marL="3698875" indent="-228600" algn="l" rtl="0" eaLnBrk="1" fontAlgn="base" hangingPunct="1">
        <a:spcBef>
          <a:spcPct val="20000"/>
        </a:spcBef>
        <a:spcAft>
          <a:spcPct val="0"/>
        </a:spcAft>
        <a:buChar char="»"/>
        <a:defRPr sz="2400">
          <a:solidFill>
            <a:srgbClr val="006666"/>
          </a:solidFill>
          <a:latin typeface="+mn-lt"/>
          <a:ea typeface="+mn-ea"/>
        </a:defRPr>
      </a:lvl8pPr>
      <a:lvl9pPr marL="4156075" indent="-228600" algn="l" rtl="0" eaLnBrk="1" fontAlgn="base" hangingPunct="1">
        <a:spcBef>
          <a:spcPct val="20000"/>
        </a:spcBef>
        <a:spcAft>
          <a:spcPct val="0"/>
        </a:spcAft>
        <a:buChar char="»"/>
        <a:defRPr sz="2400">
          <a:solidFill>
            <a:srgbClr val="006666"/>
          </a:solidFill>
          <a:latin typeface="+mn-lt"/>
          <a:ea typeface="+mn-ea"/>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hteck 11">
            <a:extLst>
              <a:ext uri="{FF2B5EF4-FFF2-40B4-BE49-F238E27FC236}">
                <a16:creationId xmlns:a16="http://schemas.microsoft.com/office/drawing/2014/main" id="{4E8E8D47-D39B-4A93-B59A-218D1E0F9DC7}"/>
              </a:ext>
            </a:extLst>
          </p:cNvPr>
          <p:cNvSpPr/>
          <p:nvPr userDrawn="1"/>
        </p:nvSpPr>
        <p:spPr>
          <a:xfrm>
            <a:off x="0" y="-19800"/>
            <a:ext cx="12191760" cy="51660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pic>
        <p:nvPicPr>
          <p:cNvPr id="8" name="Grafik 1">
            <a:extLst>
              <a:ext uri="{FF2B5EF4-FFF2-40B4-BE49-F238E27FC236}">
                <a16:creationId xmlns:a16="http://schemas.microsoft.com/office/drawing/2014/main" id="{43E5133A-DB18-4518-9ACD-CEBB97642213}"/>
              </a:ext>
            </a:extLst>
          </p:cNvPr>
          <p:cNvPicPr/>
          <p:nvPr userDrawn="1"/>
        </p:nvPicPr>
        <p:blipFill>
          <a:blip r:embed="rId10"/>
          <a:stretch/>
        </p:blipFill>
        <p:spPr>
          <a:xfrm>
            <a:off x="11164320" y="5798160"/>
            <a:ext cx="1027440" cy="1059480"/>
          </a:xfrm>
          <a:prstGeom prst="rect">
            <a:avLst/>
          </a:prstGeom>
          <a:noFill/>
          <a:ln w="0">
            <a:noFill/>
          </a:ln>
        </p:spPr>
      </p:pic>
    </p:spTree>
    <p:extLst>
      <p:ext uri="{BB962C8B-B14F-4D97-AF65-F5344CB8AC3E}">
        <p14:creationId xmlns:p14="http://schemas.microsoft.com/office/powerpoint/2010/main" val="3238710686"/>
      </p:ext>
    </p:extLst>
  </p:cSld>
  <p:clrMap bg1="lt1" tx1="dk1" bg2="lt2" tx2="dk2" accent1="accent1" accent2="accent2" accent3="accent3" accent4="accent4" accent5="accent5" accent6="accent6" hlink="hlink" folHlink="folHlink"/>
  <p:sldLayoutIdLst>
    <p:sldLayoutId id="2147483708" r:id="rId1"/>
    <p:sldLayoutId id="2147483715" r:id="rId2"/>
    <p:sldLayoutId id="2147483714" r:id="rId3"/>
    <p:sldLayoutId id="2147483709" r:id="rId4"/>
    <p:sldLayoutId id="2147483710" r:id="rId5"/>
    <p:sldLayoutId id="2147483711" r:id="rId6"/>
    <p:sldLayoutId id="2147483713" r:id="rId7"/>
    <p:sldLayoutId id="2147483712" r:id="rId8"/>
  </p:sldLayoutIdLst>
  <p:transition/>
  <p:hf sldNum="0" hdr="0"/>
  <p:txStyles>
    <p:titleStyle>
      <a:lvl1pPr algn="l" rtl="0" eaLnBrk="1" fontAlgn="base" hangingPunct="1">
        <a:spcBef>
          <a:spcPct val="0"/>
        </a:spcBef>
        <a:spcAft>
          <a:spcPct val="0"/>
        </a:spcAft>
        <a:defRPr sz="2400" b="1" i="0" cap="none" baseline="0">
          <a:solidFill>
            <a:schemeClr val="tx2"/>
          </a:solidFill>
          <a:latin typeface="+mj-lt"/>
          <a:ea typeface="+mj-ea"/>
          <a:cs typeface="Brandon Grotesque Black" panose="020B0503020203060202" pitchFamily="34" charset="77"/>
        </a:defRPr>
      </a:lvl1pPr>
      <a:lvl2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2pPr>
      <a:lvl3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3pPr>
      <a:lvl4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4pPr>
      <a:lvl5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5pPr>
      <a:lvl6pPr marL="457200" algn="l" rtl="0" eaLnBrk="1" fontAlgn="base" hangingPunct="1">
        <a:spcBef>
          <a:spcPct val="0"/>
        </a:spcBef>
        <a:spcAft>
          <a:spcPct val="0"/>
        </a:spcAft>
        <a:defRPr sz="3200" b="1">
          <a:solidFill>
            <a:srgbClr val="006666"/>
          </a:solidFill>
          <a:latin typeface="Arial" charset="0"/>
          <a:ea typeface="ＭＳ Ｐゴシック" charset="0"/>
        </a:defRPr>
      </a:lvl6pPr>
      <a:lvl7pPr marL="914400" algn="l" rtl="0" eaLnBrk="1" fontAlgn="base" hangingPunct="1">
        <a:spcBef>
          <a:spcPct val="0"/>
        </a:spcBef>
        <a:spcAft>
          <a:spcPct val="0"/>
        </a:spcAft>
        <a:defRPr sz="3200" b="1">
          <a:solidFill>
            <a:srgbClr val="006666"/>
          </a:solidFill>
          <a:latin typeface="Arial" charset="0"/>
          <a:ea typeface="ＭＳ Ｐゴシック" charset="0"/>
        </a:defRPr>
      </a:lvl7pPr>
      <a:lvl8pPr marL="1371600" algn="l" rtl="0" eaLnBrk="1" fontAlgn="base" hangingPunct="1">
        <a:spcBef>
          <a:spcPct val="0"/>
        </a:spcBef>
        <a:spcAft>
          <a:spcPct val="0"/>
        </a:spcAft>
        <a:defRPr sz="3200" b="1">
          <a:solidFill>
            <a:srgbClr val="006666"/>
          </a:solidFill>
          <a:latin typeface="Arial" charset="0"/>
          <a:ea typeface="ＭＳ Ｐゴシック" charset="0"/>
        </a:defRPr>
      </a:lvl8pPr>
      <a:lvl9pPr marL="1828800" algn="l" rtl="0" eaLnBrk="1" fontAlgn="base" hangingPunct="1">
        <a:spcBef>
          <a:spcPct val="0"/>
        </a:spcBef>
        <a:spcAft>
          <a:spcPct val="0"/>
        </a:spcAft>
        <a:defRPr sz="3200" b="1">
          <a:solidFill>
            <a:srgbClr val="006666"/>
          </a:solidFill>
          <a:latin typeface="Arial" charset="0"/>
          <a:ea typeface="ＭＳ Ｐゴシック" charset="0"/>
        </a:defRPr>
      </a:lvl9pPr>
    </p:titleStyle>
    <p:bodyStyle>
      <a:lvl1pPr marL="385763" indent="-385763" algn="l" rtl="0" eaLnBrk="1" fontAlgn="base" hangingPunct="1">
        <a:spcBef>
          <a:spcPct val="20000"/>
        </a:spcBef>
        <a:spcAft>
          <a:spcPct val="0"/>
        </a:spcAft>
        <a:buClrTx/>
        <a:buSzPct val="100000"/>
        <a:buFont typeface="Arial"/>
        <a:buChar char="•"/>
        <a:defRPr sz="2000">
          <a:solidFill>
            <a:schemeClr val="tx1"/>
          </a:solidFill>
          <a:latin typeface="Palatino Linotype" panose="02040502050505030304" pitchFamily="18" charset="0"/>
          <a:ea typeface="+mn-ea"/>
          <a:cs typeface="Palatino Linotype" panose="02040502050505030304" pitchFamily="18" charset="0"/>
        </a:defRPr>
      </a:lvl1pPr>
      <a:lvl2pPr marL="952500" indent="-376238" algn="l" rtl="0" eaLnBrk="1" fontAlgn="base" hangingPunct="1">
        <a:spcBef>
          <a:spcPct val="20000"/>
        </a:spcBef>
        <a:spcAft>
          <a:spcPct val="0"/>
        </a:spcAft>
        <a:buClr>
          <a:schemeClr val="tx1"/>
        </a:buClr>
        <a:buSzPct val="100000"/>
        <a:buFont typeface="Arial"/>
        <a:buChar char="•"/>
        <a:defRPr sz="2000">
          <a:solidFill>
            <a:schemeClr val="tx1"/>
          </a:solidFill>
          <a:latin typeface="Palatino Linotype" panose="02040502050505030304" pitchFamily="18" charset="0"/>
          <a:ea typeface="+mn-ea"/>
        </a:defRPr>
      </a:lvl2pPr>
      <a:lvl3pPr marL="1257300" indent="-342900" algn="l" rtl="0" eaLnBrk="1" fontAlgn="base" hangingPunct="1">
        <a:spcBef>
          <a:spcPct val="20000"/>
        </a:spcBef>
        <a:spcAft>
          <a:spcPct val="0"/>
        </a:spcAft>
        <a:buClr>
          <a:schemeClr val="tx1"/>
        </a:buClr>
        <a:buFont typeface="Arial"/>
        <a:buChar char="•"/>
        <a:defRPr sz="2000">
          <a:solidFill>
            <a:schemeClr val="tx1"/>
          </a:solidFill>
          <a:latin typeface="Palatino Linotype" panose="02040502050505030304" pitchFamily="18" charset="0"/>
          <a:ea typeface="+mn-ea"/>
        </a:defRPr>
      </a:lvl3pPr>
      <a:lvl4pPr marL="1676400" indent="-342900" algn="l" rtl="0" eaLnBrk="1" fontAlgn="base" hangingPunct="1">
        <a:spcBef>
          <a:spcPct val="20000"/>
        </a:spcBef>
        <a:spcAft>
          <a:spcPct val="0"/>
        </a:spcAft>
        <a:buClr>
          <a:schemeClr val="tx1"/>
        </a:buClr>
        <a:buFont typeface="Arial"/>
        <a:buChar char="•"/>
        <a:defRPr sz="2000">
          <a:solidFill>
            <a:schemeClr val="tx1"/>
          </a:solidFill>
          <a:latin typeface="Palatino Linotype" panose="02040502050505030304" pitchFamily="18" charset="0"/>
          <a:ea typeface="+mn-ea"/>
        </a:defRPr>
      </a:lvl4pPr>
      <a:lvl5pPr marL="2327275" indent="-228600" algn="l" rtl="0" eaLnBrk="1" fontAlgn="base" hangingPunct="1">
        <a:spcBef>
          <a:spcPct val="20000"/>
        </a:spcBef>
        <a:spcAft>
          <a:spcPct val="0"/>
        </a:spcAft>
        <a:buClr>
          <a:schemeClr val="tx1"/>
        </a:buClr>
        <a:buFont typeface="Arial"/>
        <a:buChar char="•"/>
        <a:defRPr sz="2000">
          <a:solidFill>
            <a:schemeClr val="tx1"/>
          </a:solidFill>
          <a:latin typeface="Palatino Linotype" panose="02040502050505030304" pitchFamily="18" charset="0"/>
          <a:ea typeface="+mn-ea"/>
        </a:defRPr>
      </a:lvl5pPr>
      <a:lvl6pPr marL="2784475" indent="-228600" algn="l" rtl="0" eaLnBrk="1" fontAlgn="base" hangingPunct="1">
        <a:spcBef>
          <a:spcPct val="20000"/>
        </a:spcBef>
        <a:spcAft>
          <a:spcPct val="0"/>
        </a:spcAft>
        <a:buChar char="»"/>
        <a:defRPr sz="2400">
          <a:solidFill>
            <a:srgbClr val="006666"/>
          </a:solidFill>
          <a:latin typeface="+mn-lt"/>
          <a:ea typeface="+mn-ea"/>
        </a:defRPr>
      </a:lvl6pPr>
      <a:lvl7pPr marL="3241675" indent="-228600" algn="l" rtl="0" eaLnBrk="1" fontAlgn="base" hangingPunct="1">
        <a:spcBef>
          <a:spcPct val="20000"/>
        </a:spcBef>
        <a:spcAft>
          <a:spcPct val="0"/>
        </a:spcAft>
        <a:buChar char="»"/>
        <a:defRPr sz="2400">
          <a:solidFill>
            <a:srgbClr val="006666"/>
          </a:solidFill>
          <a:latin typeface="+mn-lt"/>
          <a:ea typeface="+mn-ea"/>
        </a:defRPr>
      </a:lvl7pPr>
      <a:lvl8pPr marL="3698875" indent="-228600" algn="l" rtl="0" eaLnBrk="1" fontAlgn="base" hangingPunct="1">
        <a:spcBef>
          <a:spcPct val="20000"/>
        </a:spcBef>
        <a:spcAft>
          <a:spcPct val="0"/>
        </a:spcAft>
        <a:buChar char="»"/>
        <a:defRPr sz="2400">
          <a:solidFill>
            <a:srgbClr val="006666"/>
          </a:solidFill>
          <a:latin typeface="+mn-lt"/>
          <a:ea typeface="+mn-ea"/>
        </a:defRPr>
      </a:lvl8pPr>
      <a:lvl9pPr marL="4156075" indent="-228600" algn="l" rtl="0" eaLnBrk="1" fontAlgn="base" hangingPunct="1">
        <a:spcBef>
          <a:spcPct val="20000"/>
        </a:spcBef>
        <a:spcAft>
          <a:spcPct val="0"/>
        </a:spcAft>
        <a:buChar char="»"/>
        <a:defRPr sz="2400">
          <a:solidFill>
            <a:srgbClr val="006666"/>
          </a:solidFill>
          <a:latin typeface="+mn-lt"/>
          <a:ea typeface="+mn-ea"/>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Grafik 4">
            <a:extLst>
              <a:ext uri="{FF2B5EF4-FFF2-40B4-BE49-F238E27FC236}">
                <a16:creationId xmlns:a16="http://schemas.microsoft.com/office/drawing/2014/main" id="{D2A558E3-FF25-42BB-91E2-39E80385F27C}"/>
              </a:ext>
            </a:extLst>
          </p:cNvPr>
          <p:cNvPicPr/>
          <p:nvPr userDrawn="1"/>
        </p:nvPicPr>
        <p:blipFill>
          <a:blip r:embed="rId13"/>
          <a:stretch/>
        </p:blipFill>
        <p:spPr>
          <a:xfrm>
            <a:off x="5058000" y="-2880"/>
            <a:ext cx="2075760" cy="2140560"/>
          </a:xfrm>
          <a:prstGeom prst="rect">
            <a:avLst/>
          </a:prstGeom>
          <a:noFill/>
          <a:ln w="0">
            <a:noFill/>
          </a:ln>
        </p:spPr>
      </p:pic>
      <p:sp>
        <p:nvSpPr>
          <p:cNvPr id="10" name="Rechteck 9">
            <a:extLst>
              <a:ext uri="{FF2B5EF4-FFF2-40B4-BE49-F238E27FC236}">
                <a16:creationId xmlns:a16="http://schemas.microsoft.com/office/drawing/2014/main" id="{E3CE1F62-0ACD-4A3C-9BE1-C1376B6B531C}"/>
              </a:ext>
            </a:extLst>
          </p:cNvPr>
          <p:cNvSpPr/>
          <p:nvPr userDrawn="1"/>
        </p:nvSpPr>
        <p:spPr>
          <a:xfrm>
            <a:off x="0" y="2879280"/>
            <a:ext cx="12191760" cy="153072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dirty="0">
              <a:solidFill>
                <a:schemeClr val="lt1"/>
              </a:solidFill>
              <a:effectLst/>
              <a:uFillTx/>
              <a:latin typeface="Garet Book"/>
            </a:endParaRPr>
          </a:p>
        </p:txBody>
      </p:sp>
      <p:sp>
        <p:nvSpPr>
          <p:cNvPr id="2" name="Titelplatzhalter 1">
            <a:extLst>
              <a:ext uri="{FF2B5EF4-FFF2-40B4-BE49-F238E27FC236}">
                <a16:creationId xmlns:a16="http://schemas.microsoft.com/office/drawing/2014/main" id="{1E2BC603-8283-406F-8950-6D4E31E4CBBC}"/>
              </a:ext>
            </a:extLst>
          </p:cNvPr>
          <p:cNvSpPr>
            <a:spLocks noGrp="1"/>
          </p:cNvSpPr>
          <p:nvPr>
            <p:ph type="title"/>
          </p:nvPr>
        </p:nvSpPr>
        <p:spPr>
          <a:xfrm>
            <a:off x="838200" y="2980800"/>
            <a:ext cx="10515600" cy="1325563"/>
          </a:xfrm>
          <a:prstGeom prst="rect">
            <a:avLst/>
          </a:prstGeom>
        </p:spPr>
        <p:txBody>
          <a:bodyPr vert="horz" lIns="91440" tIns="45720" rIns="91440" bIns="45720" rtlCol="0" anchor="ctr">
            <a:normAutofit/>
          </a:bodyPr>
          <a:lstStyle/>
          <a:p>
            <a:r>
              <a:rPr lang="de-DE" dirty="0"/>
              <a:t>Mastertitelformat bearbeiten</a:t>
            </a:r>
          </a:p>
        </p:txBody>
      </p:sp>
    </p:spTree>
    <p:extLst>
      <p:ext uri="{BB962C8B-B14F-4D97-AF65-F5344CB8AC3E}">
        <p14:creationId xmlns:p14="http://schemas.microsoft.com/office/powerpoint/2010/main" val="3693970968"/>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0" r:id="rId3"/>
    <p:sldLayoutId id="2147483721" r:id="rId4"/>
    <p:sldLayoutId id="2147483722" r:id="rId5"/>
    <p:sldLayoutId id="2147483723" r:id="rId6"/>
    <p:sldLayoutId id="2147483724" r:id="rId7"/>
    <p:sldLayoutId id="2147483727" r:id="rId8"/>
    <p:sldLayoutId id="2147483728" r:id="rId9"/>
    <p:sldLayoutId id="2147483729" r:id="rId10"/>
    <p:sldLayoutId id="2147483730" r:id="rId11"/>
  </p:sldLayoutIdLst>
  <p:txStyles>
    <p:titleStyle>
      <a:lvl1pPr algn="ctr"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47994107"/>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 id="2147483737" r:id="rId6"/>
    <p:sldLayoutId id="2147483738" r:id="rId7"/>
    <p:sldLayoutId id="2147483739" r:id="rId8"/>
    <p:sldLayoutId id="2147483740" r:id="rId9"/>
    <p:sldLayoutId id="2147483741" r:id="rId10"/>
    <p:sldLayoutId id="214748374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73AD08BA-4D57-4E38-9E90-FCACB776EB5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DE46C45-7315-468F-A337-F9678D1DB292}" type="datetimeFigureOut">
              <a:rPr lang="de-DE" smtClean="0"/>
              <a:t>08.06.2026</a:t>
            </a:fld>
            <a:endParaRPr lang="de-DE"/>
          </a:p>
        </p:txBody>
      </p:sp>
      <p:sp>
        <p:nvSpPr>
          <p:cNvPr id="5" name="Fußzeilenplatzhalter 4">
            <a:extLst>
              <a:ext uri="{FF2B5EF4-FFF2-40B4-BE49-F238E27FC236}">
                <a16:creationId xmlns:a16="http://schemas.microsoft.com/office/drawing/2014/main" id="{01A529F1-780A-49F8-8EC4-5E00D015479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73C7438E-8F7A-4103-A25B-E1C5B49C9B9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695CA9-CCF2-42CE-A8A5-86114B1B561D}" type="slidenum">
              <a:rPr lang="de-DE" smtClean="0"/>
              <a:t>‹Nr.›</a:t>
            </a:fld>
            <a:endParaRPr lang="de-DE"/>
          </a:p>
        </p:txBody>
      </p:sp>
      <p:pic>
        <p:nvPicPr>
          <p:cNvPr id="7" name="Grafik 4">
            <a:extLst>
              <a:ext uri="{FF2B5EF4-FFF2-40B4-BE49-F238E27FC236}">
                <a16:creationId xmlns:a16="http://schemas.microsoft.com/office/drawing/2014/main" id="{5BE5B3CC-4BED-4F9B-99C2-43CAB9A86176}"/>
              </a:ext>
            </a:extLst>
          </p:cNvPr>
          <p:cNvPicPr/>
          <p:nvPr userDrawn="1"/>
        </p:nvPicPr>
        <p:blipFill>
          <a:blip r:embed="rId13"/>
          <a:stretch/>
        </p:blipFill>
        <p:spPr>
          <a:xfrm>
            <a:off x="5058000" y="-2880"/>
            <a:ext cx="2075760" cy="2140560"/>
          </a:xfrm>
          <a:prstGeom prst="rect">
            <a:avLst/>
          </a:prstGeom>
          <a:noFill/>
          <a:ln w="0">
            <a:noFill/>
          </a:ln>
        </p:spPr>
      </p:pic>
      <p:sp>
        <p:nvSpPr>
          <p:cNvPr id="9" name="Rechteck 8">
            <a:extLst>
              <a:ext uri="{FF2B5EF4-FFF2-40B4-BE49-F238E27FC236}">
                <a16:creationId xmlns:a16="http://schemas.microsoft.com/office/drawing/2014/main" id="{3D72B115-58DC-4EC1-BD4E-622EE85732A5}"/>
              </a:ext>
            </a:extLst>
          </p:cNvPr>
          <p:cNvSpPr/>
          <p:nvPr userDrawn="1"/>
        </p:nvSpPr>
        <p:spPr>
          <a:xfrm>
            <a:off x="0" y="2879280"/>
            <a:ext cx="12191760" cy="153072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dirty="0">
              <a:solidFill>
                <a:schemeClr val="lt1"/>
              </a:solidFill>
              <a:effectLst/>
              <a:uFillTx/>
              <a:latin typeface="Garet Book"/>
            </a:endParaRPr>
          </a:p>
        </p:txBody>
      </p:sp>
      <p:sp>
        <p:nvSpPr>
          <p:cNvPr id="2" name="Titelplatzhalter 1">
            <a:extLst>
              <a:ext uri="{FF2B5EF4-FFF2-40B4-BE49-F238E27FC236}">
                <a16:creationId xmlns:a16="http://schemas.microsoft.com/office/drawing/2014/main" id="{427CBAE1-A10C-4984-BA99-CB11E49D5128}"/>
              </a:ext>
            </a:extLst>
          </p:cNvPr>
          <p:cNvSpPr>
            <a:spLocks noGrp="1"/>
          </p:cNvSpPr>
          <p:nvPr>
            <p:ph type="title"/>
          </p:nvPr>
        </p:nvSpPr>
        <p:spPr>
          <a:xfrm>
            <a:off x="838080" y="2981858"/>
            <a:ext cx="10515600" cy="1325563"/>
          </a:xfrm>
          <a:prstGeom prst="rect">
            <a:avLst/>
          </a:prstGeom>
        </p:spPr>
        <p:txBody>
          <a:bodyPr vert="horz" lIns="91440" tIns="45720" rIns="91440" bIns="45720" rtlCol="0" anchor="ctr">
            <a:normAutofit/>
          </a:bodyPr>
          <a:lstStyle/>
          <a:p>
            <a:r>
              <a:rPr lang="de-DE" dirty="0"/>
              <a:t>Mastertitelformat bearbeiten</a:t>
            </a:r>
          </a:p>
        </p:txBody>
      </p:sp>
    </p:spTree>
    <p:extLst>
      <p:ext uri="{BB962C8B-B14F-4D97-AF65-F5344CB8AC3E}">
        <p14:creationId xmlns:p14="http://schemas.microsoft.com/office/powerpoint/2010/main" val="3995272111"/>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Lst>
  <p:txStyles>
    <p:titleStyle>
      <a:lvl1pPr algn="ctr" defTabSz="914400" rtl="0" eaLnBrk="1" latinLnBrk="0" hangingPunct="1">
        <a:lnSpc>
          <a:spcPct val="90000"/>
        </a:lnSpc>
        <a:spcBef>
          <a:spcPct val="0"/>
        </a:spcBef>
        <a:buNone/>
        <a:defRPr sz="3600" b="1" kern="1200">
          <a:solidFill>
            <a:schemeClr val="tx1"/>
          </a:solidFill>
          <a:latin typeface="Garet Heavy"/>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Layout" Target="../slideLayouts/slideLayout2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 Id="rId9" Type="http://schemas.openxmlformats.org/officeDocument/2006/relationships/image" Target="../media/image6.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hyperlink" Target="https://democracy-ai.eu/de" TargetMode="External"/><Relationship Id="rId2" Type="http://schemas.openxmlformats.org/officeDocument/2006/relationships/image" Target="../media/image18.png"/><Relationship Id="rId1" Type="http://schemas.openxmlformats.org/officeDocument/2006/relationships/slideLayout" Target="../slideLayouts/slideLayout37.xml"/><Relationship Id="rId5" Type="http://schemas.openxmlformats.org/officeDocument/2006/relationships/image" Target="../media/image19.png"/><Relationship Id="rId4" Type="http://schemas.openxmlformats.org/officeDocument/2006/relationships/hyperlink" Target="https://creativecommons.org/licenses/by-sa/4.0/?ref=chooser-v1"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11.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8" name="Rechteck 12"/>
          <p:cNvSpPr/>
          <p:nvPr/>
        </p:nvSpPr>
        <p:spPr>
          <a:xfrm>
            <a:off x="0" y="4080240"/>
            <a:ext cx="12191760" cy="11700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F4EEFE"/>
              </a:solidFill>
              <a:effectLst/>
              <a:uLnTx/>
              <a:uFillTx/>
              <a:latin typeface="Garet Book"/>
              <a:ea typeface="+mn-ea"/>
              <a:cs typeface="+mn-cs"/>
            </a:endParaRPr>
          </a:p>
        </p:txBody>
      </p:sp>
      <p:sp>
        <p:nvSpPr>
          <p:cNvPr id="59" name="PlaceHolder 1"/>
          <p:cNvSpPr>
            <a:spLocks noGrp="1"/>
          </p:cNvSpPr>
          <p:nvPr>
            <p:ph type="title"/>
          </p:nvPr>
        </p:nvSpPr>
        <p:spPr>
          <a:xfrm>
            <a:off x="955364" y="2279880"/>
            <a:ext cx="10280672" cy="1468800"/>
          </a:xfrm>
          <a:prstGeom prst="rect">
            <a:avLst/>
          </a:prstGeom>
          <a:noFill/>
          <a:ln w="0">
            <a:noFill/>
          </a:ln>
        </p:spPr>
        <p:txBody>
          <a:bodyPr lIns="91440" tIns="45720" rIns="91440" bIns="45720" anchor="ctr">
            <a:normAutofit/>
          </a:bodyPr>
          <a:lstStyle/>
          <a:p>
            <a:pPr indent="0" algn="ctr" defTabSz="914400">
              <a:lnSpc>
                <a:spcPct val="90000"/>
              </a:lnSpc>
              <a:buNone/>
              <a:defRPr sz="4800">
                <a:solidFill>
                  <a:schemeClr val="dk1"/>
                </a:solidFill>
                <a:effectLst/>
                <a:uFillTx/>
                <a:latin typeface="Garet Heavy"/>
              </a:defRPr>
            </a:pPr>
            <a:r>
              <a:rPr dirty="0" err="1"/>
              <a:t>Besonderheiten</a:t>
            </a:r>
            <a:r>
              <a:rPr dirty="0"/>
              <a:t> der KI-</a:t>
            </a:r>
            <a:r>
              <a:rPr dirty="0" err="1"/>
              <a:t>gestützten</a:t>
            </a:r>
            <a:r>
              <a:rPr dirty="0"/>
              <a:t> </a:t>
            </a:r>
            <a:r>
              <a:rPr dirty="0" err="1"/>
              <a:t>Automatisierung</a:t>
            </a:r>
            <a:endParaRPr lang="de-DE" sz="4800" b="0" u="none" strike="noStrike" dirty="0">
              <a:solidFill>
                <a:schemeClr val="dk1"/>
              </a:solidFill>
              <a:effectLst/>
              <a:uFillTx/>
              <a:latin typeface="Garet Book"/>
            </a:endParaRPr>
          </a:p>
        </p:txBody>
      </p:sp>
      <p:sp>
        <p:nvSpPr>
          <p:cNvPr id="60" name="Rechteck 3"/>
          <p:cNvSpPr/>
          <p:nvPr/>
        </p:nvSpPr>
        <p:spPr>
          <a:xfrm>
            <a:off x="0" y="0"/>
            <a:ext cx="12191760" cy="867960"/>
          </a:xfrm>
          <a:prstGeom prst="rect">
            <a:avLst/>
          </a:prstGeom>
          <a:no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F4EEFE"/>
              </a:solidFill>
              <a:effectLst/>
              <a:uLnTx/>
              <a:uFillTx/>
              <a:latin typeface="Garet Book"/>
              <a:ea typeface="+mn-ea"/>
              <a:cs typeface="+mn-cs"/>
            </a:endParaRPr>
          </a:p>
        </p:txBody>
      </p:sp>
      <p:sp>
        <p:nvSpPr>
          <p:cNvPr id="61" name="Textfeld 26"/>
          <p:cNvSpPr/>
          <p:nvPr/>
        </p:nvSpPr>
        <p:spPr>
          <a:xfrm>
            <a:off x="378469" y="4312293"/>
            <a:ext cx="11328622" cy="76491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marL="0" marR="0" lvl="0" indent="0" algn="ctr" defTabSz="914400" rtl="0" eaLnBrk="1" fontAlgn="auto" latinLnBrk="0" hangingPunct="1">
              <a:lnSpc>
                <a:spcPct val="90000"/>
              </a:lnSpc>
              <a:spcBef>
                <a:spcPts val="1001"/>
              </a:spcBef>
              <a:spcAft>
                <a:spcPts val="0"/>
              </a:spcAft>
              <a:buClrTx/>
              <a:buSzTx/>
              <a:buFontTx/>
              <a:buNone/>
              <a:tabLst/>
              <a:defRPr sz="2400" kern="1200">
                <a:ln>
                  <a:noFill/>
                </a:ln>
                <a:solidFill>
                  <a:srgbClr val="E7EBF0"/>
                </a:solidFill>
                <a:effectLst/>
                <a:uLnTx/>
                <a:uFillTx/>
                <a:latin typeface="Garet Book"/>
                <a:ea typeface="+mn-ea"/>
                <a:cs typeface="+mn-cs"/>
              </a:defRPr>
            </a:pPr>
            <a:r>
              <a:rPr dirty="0"/>
              <a:t>Modul 1 – Nicht </a:t>
            </a:r>
            <a:r>
              <a:rPr dirty="0" err="1"/>
              <a:t>alles</a:t>
            </a:r>
            <a:r>
              <a:rPr dirty="0"/>
              <a:t> </a:t>
            </a:r>
            <a:r>
              <a:rPr dirty="0" err="1"/>
              <a:t>ist</a:t>
            </a:r>
            <a:r>
              <a:rPr dirty="0"/>
              <a:t> KI: Was </a:t>
            </a:r>
            <a:r>
              <a:rPr dirty="0" err="1"/>
              <a:t>ist</a:t>
            </a:r>
            <a:r>
              <a:rPr dirty="0"/>
              <a:t> KI und was </a:t>
            </a:r>
            <a:r>
              <a:rPr dirty="0" err="1"/>
              <a:t>nicht</a:t>
            </a:r>
            <a:r>
              <a:rPr dirty="0"/>
              <a:t>?</a:t>
            </a:r>
            <a:br>
              <a:rPr kumimoji="0" lang="en-US" sz="2400" b="0" i="0" u="none" strike="noStrike" kern="1200" cap="none" spc="0" normalizeH="0" baseline="0" noProof="0" dirty="0">
                <a:ln>
                  <a:noFill/>
                </a:ln>
                <a:solidFill>
                  <a:srgbClr val="E7EBF0"/>
                </a:solidFill>
                <a:effectLst/>
                <a:uLnTx/>
                <a:uFillTx/>
                <a:latin typeface="Garet Book"/>
                <a:ea typeface="+mn-ea"/>
                <a:cs typeface="+mn-cs"/>
              </a:rPr>
            </a:br>
            <a:r>
              <a:rPr dirty="0" err="1"/>
              <a:t>Lehreinheit</a:t>
            </a:r>
            <a:r>
              <a:rPr dirty="0"/>
              <a:t> 2 – </a:t>
            </a:r>
            <a:r>
              <a:rPr dirty="0" err="1"/>
              <a:t>Besonderheiten</a:t>
            </a:r>
            <a:r>
              <a:rPr dirty="0"/>
              <a:t> der KI-</a:t>
            </a:r>
            <a:r>
              <a:rPr dirty="0" err="1"/>
              <a:t>gestützten</a:t>
            </a:r>
            <a:r>
              <a:rPr dirty="0"/>
              <a:t> </a:t>
            </a:r>
            <a:r>
              <a:rPr dirty="0" err="1"/>
              <a:t>Automatisierung</a:t>
            </a:r>
            <a:endParaRPr kumimoji="0" lang="nl-BE" sz="2400" b="0" i="0" u="none" strike="noStrike" kern="1200" cap="none" spc="0" normalizeH="0" baseline="0" noProof="0" dirty="0">
              <a:ln>
                <a:noFill/>
              </a:ln>
              <a:solidFill>
                <a:srgbClr val="000000"/>
              </a:solidFill>
              <a:effectLst/>
              <a:uLnTx/>
              <a:uFillTx/>
              <a:latin typeface="Garet Book"/>
              <a:ea typeface="+mn-ea"/>
              <a:cs typeface="+mn-cs"/>
            </a:endParaRPr>
          </a:p>
        </p:txBody>
      </p:sp>
      <p:pic>
        <p:nvPicPr>
          <p:cNvPr id="62" name="Grafik 5"/>
          <p:cNvPicPr/>
          <p:nvPr/>
        </p:nvPicPr>
        <p:blipFill>
          <a:blip r:embed="rId2"/>
          <a:stretch/>
        </p:blipFill>
        <p:spPr>
          <a:xfrm>
            <a:off x="5058000" y="4680"/>
            <a:ext cx="2075760" cy="2140560"/>
          </a:xfrm>
          <a:prstGeom prst="rect">
            <a:avLst/>
          </a:prstGeom>
          <a:noFill/>
          <a:ln w="0">
            <a:noFill/>
          </a:ln>
        </p:spPr>
      </p:pic>
      <p:pic>
        <p:nvPicPr>
          <p:cNvPr id="63" name="Grafik 13"/>
          <p:cNvPicPr/>
          <p:nvPr/>
        </p:nvPicPr>
        <p:blipFill>
          <a:blip r:embed="rId3"/>
          <a:stretch/>
        </p:blipFill>
        <p:spPr>
          <a:xfrm>
            <a:off x="4229640" y="5957640"/>
            <a:ext cx="990720" cy="601560"/>
          </a:xfrm>
          <a:prstGeom prst="rect">
            <a:avLst/>
          </a:prstGeom>
          <a:noFill/>
          <a:ln w="0">
            <a:noFill/>
          </a:ln>
        </p:spPr>
      </p:pic>
      <p:pic>
        <p:nvPicPr>
          <p:cNvPr id="64" name="Grafik 17"/>
          <p:cNvPicPr/>
          <p:nvPr/>
        </p:nvPicPr>
        <p:blipFill>
          <a:blip r:embed="rId4"/>
          <a:srcRect t="25339" r="21731" b="23723"/>
          <a:stretch/>
        </p:blipFill>
        <p:spPr>
          <a:xfrm>
            <a:off x="9969120" y="5958000"/>
            <a:ext cx="1932480" cy="607320"/>
          </a:xfrm>
          <a:prstGeom prst="rect">
            <a:avLst/>
          </a:prstGeom>
          <a:noFill/>
          <a:ln w="0">
            <a:noFill/>
          </a:ln>
        </p:spPr>
      </p:pic>
      <p:grpSp>
        <p:nvGrpSpPr>
          <p:cNvPr id="65" name="Gruppieren 16"/>
          <p:cNvGrpSpPr/>
          <p:nvPr/>
        </p:nvGrpSpPr>
        <p:grpSpPr>
          <a:xfrm>
            <a:off x="290520" y="5958360"/>
            <a:ext cx="2681640" cy="605160"/>
            <a:chOff x="290520" y="5958360"/>
            <a:chExt cx="2681640" cy="605160"/>
          </a:xfrm>
        </p:grpSpPr>
        <p:pic>
          <p:nvPicPr>
            <p:cNvPr id="66" name="Grafik 18"/>
            <p:cNvPicPr/>
            <p:nvPr/>
          </p:nvPicPr>
          <p:blipFill>
            <a:blip r:embed="rId5"/>
            <a:stretch/>
          </p:blipFill>
          <p:spPr>
            <a:xfrm>
              <a:off x="2423160" y="5958360"/>
              <a:ext cx="549000" cy="602280"/>
            </a:xfrm>
            <a:prstGeom prst="rect">
              <a:avLst/>
            </a:prstGeom>
            <a:noFill/>
            <a:ln w="0">
              <a:noFill/>
            </a:ln>
          </p:spPr>
        </p:pic>
        <p:pic>
          <p:nvPicPr>
            <p:cNvPr id="67" name="Grafik 19"/>
            <p:cNvPicPr/>
            <p:nvPr/>
          </p:nvPicPr>
          <p:blipFill>
            <a:blip r:embed="rId6"/>
            <a:stretch/>
          </p:blipFill>
          <p:spPr>
            <a:xfrm>
              <a:off x="290520" y="5961240"/>
              <a:ext cx="2088000" cy="602280"/>
            </a:xfrm>
            <a:prstGeom prst="rect">
              <a:avLst/>
            </a:prstGeom>
            <a:noFill/>
            <a:ln w="0">
              <a:noFill/>
            </a:ln>
          </p:spPr>
        </p:pic>
      </p:grpSp>
      <p:pic>
        <p:nvPicPr>
          <p:cNvPr id="68" name="Grafik 20"/>
          <p:cNvPicPr/>
          <p:nvPr/>
        </p:nvPicPr>
        <p:blipFill>
          <a:blip r:embed="rId7"/>
          <a:stretch/>
        </p:blipFill>
        <p:spPr>
          <a:xfrm>
            <a:off x="5486760" y="5967720"/>
            <a:ext cx="3452400" cy="591480"/>
          </a:xfrm>
          <a:prstGeom prst="rect">
            <a:avLst/>
          </a:prstGeom>
          <a:noFill/>
          <a:ln w="0">
            <a:noFill/>
          </a:ln>
        </p:spPr>
      </p:pic>
      <p:pic>
        <p:nvPicPr>
          <p:cNvPr id="69" name="Grafik 21"/>
          <p:cNvPicPr/>
          <p:nvPr/>
        </p:nvPicPr>
        <p:blipFill>
          <a:blip r:embed="rId8"/>
          <a:stretch/>
        </p:blipFill>
        <p:spPr>
          <a:xfrm>
            <a:off x="3219120" y="5960160"/>
            <a:ext cx="763560" cy="598680"/>
          </a:xfrm>
          <a:prstGeom prst="rect">
            <a:avLst/>
          </a:prstGeom>
          <a:noFill/>
          <a:ln w="0">
            <a:noFill/>
          </a:ln>
        </p:spPr>
      </p:pic>
      <p:pic>
        <p:nvPicPr>
          <p:cNvPr id="70" name="Grafik 22"/>
          <p:cNvPicPr/>
          <p:nvPr/>
        </p:nvPicPr>
        <p:blipFill>
          <a:blip r:embed="rId9"/>
          <a:stretch/>
        </p:blipFill>
        <p:spPr>
          <a:xfrm>
            <a:off x="9014400" y="5894280"/>
            <a:ext cx="721080" cy="721080"/>
          </a:xfrm>
          <a:prstGeom prst="rect">
            <a:avLst/>
          </a:prstGeom>
          <a:noFill/>
          <a:ln w="0">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87DB9DD6-36C8-4ABF-907E-845D59C5D4C5}"/>
              </a:ext>
            </a:extLst>
          </p:cNvPr>
          <p:cNvSpPr>
            <a:spLocks noGrp="1"/>
          </p:cNvSpPr>
          <p:nvPr>
            <p:ph type="title"/>
          </p:nvPr>
        </p:nvSpPr>
        <p:spPr/>
        <p:txBody>
          <a:bodyPr/>
          <a:lstStyle/>
          <a:p>
            <a:r>
              <a:t>Zusammenfassung der grundlegenden Arten des ML</a:t>
            </a:r>
          </a:p>
        </p:txBody>
      </p:sp>
      <p:sp>
        <p:nvSpPr>
          <p:cNvPr id="4" name="Inhaltsplatzhalter 3">
            <a:extLst>
              <a:ext uri="{FF2B5EF4-FFF2-40B4-BE49-F238E27FC236}">
                <a16:creationId xmlns:a16="http://schemas.microsoft.com/office/drawing/2014/main" id="{31E5B050-7965-4A76-B99D-28CC630CE0AC}"/>
              </a:ext>
            </a:extLst>
          </p:cNvPr>
          <p:cNvSpPr>
            <a:spLocks noGrp="1"/>
          </p:cNvSpPr>
          <p:nvPr>
            <p:ph idx="1"/>
          </p:nvPr>
        </p:nvSpPr>
        <p:spPr/>
        <p:txBody>
          <a:bodyPr anchor="ctr"/>
          <a:lstStyle/>
          <a:p>
            <a:pPr>
              <a:lnSpc>
                <a:spcPct val="150000"/>
              </a:lnSpc>
              <a:defRPr sz="2000" b="1"/>
            </a:pPr>
            <a:r>
              <a:t>Unterschiedliche Automatisierungsgrade für die einzelnen ML-Formen</a:t>
            </a:r>
          </a:p>
          <a:p>
            <a:pPr>
              <a:lnSpc>
                <a:spcPct val="150000"/>
              </a:lnSpc>
              <a:defRPr sz="2000"/>
            </a:pPr>
            <a:r>
              <a:t>In der Praxis: Meistens eine Kombination aus verschiedenen ML-Arten (z. B. DL + RL)</a:t>
            </a:r>
          </a:p>
          <a:p>
            <a:pPr>
              <a:lnSpc>
                <a:spcPct val="150000"/>
              </a:lnSpc>
              <a:defRPr sz="2000"/>
            </a:pPr>
            <a:r>
              <a:t>Die Art des ML-Ansatzes hat </a:t>
            </a:r>
            <a:r>
              <a:rPr b="1"/>
              <a:t>einen großen Einfluss auf die Qualität der Ergebnisse</a:t>
            </a:r>
          </a:p>
          <a:p>
            <a:pPr>
              <a:lnSpc>
                <a:spcPct val="150000"/>
              </a:lnSpc>
              <a:defRPr sz="2000" b="1"/>
            </a:pPr>
            <a:r>
              <a:t>ML hat in jeder Form Vor- und Nachteile – nicht jede Form ist für jede Aufgabe geeignet</a:t>
            </a:r>
          </a:p>
        </p:txBody>
      </p:sp>
    </p:spTree>
    <p:extLst>
      <p:ext uri="{BB962C8B-B14F-4D97-AF65-F5344CB8AC3E}">
        <p14:creationId xmlns:p14="http://schemas.microsoft.com/office/powerpoint/2010/main" val="223607374"/>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2727F1E9-D372-4667-AD7B-A6C1F143808D}"/>
              </a:ext>
            </a:extLst>
          </p:cNvPr>
          <p:cNvSpPr>
            <a:spLocks noGrp="1"/>
          </p:cNvSpPr>
          <p:nvPr>
            <p:ph type="title"/>
          </p:nvPr>
        </p:nvSpPr>
        <p:spPr/>
        <p:txBody>
          <a:bodyPr/>
          <a:lstStyle/>
          <a:p>
            <a:r>
              <a:rPr dirty="0" err="1"/>
              <a:t>Einzelarbeit</a:t>
            </a:r>
            <a:r>
              <a:rPr dirty="0"/>
              <a:t> + Gruppen</a:t>
            </a:r>
            <a:r>
              <a:rPr lang="it-IT" dirty="0"/>
              <a:t>-</a:t>
            </a:r>
            <a:r>
              <a:rPr dirty="0" err="1"/>
              <a:t>diskussion</a:t>
            </a:r>
            <a:endParaRPr lang="de-DE" dirty="0"/>
          </a:p>
        </p:txBody>
      </p:sp>
      <p:sp>
        <p:nvSpPr>
          <p:cNvPr id="4" name="Textplatzhalter 3">
            <a:extLst>
              <a:ext uri="{FF2B5EF4-FFF2-40B4-BE49-F238E27FC236}">
                <a16:creationId xmlns:a16="http://schemas.microsoft.com/office/drawing/2014/main" id="{6C6BD5D4-D6AD-400B-B1AA-04EB520F5D54}"/>
              </a:ext>
            </a:extLst>
          </p:cNvPr>
          <p:cNvSpPr>
            <a:spLocks noGrp="1"/>
          </p:cNvSpPr>
          <p:nvPr>
            <p:ph type="body" sz="quarter" idx="10"/>
          </p:nvPr>
        </p:nvSpPr>
        <p:spPr>
          <a:xfrm>
            <a:off x="-190800" y="3015450"/>
            <a:ext cx="4752000" cy="2584800"/>
          </a:xfrm>
        </p:spPr>
        <p:txBody>
          <a:bodyPr/>
          <a:lstStyle/>
          <a:p>
            <a:pPr>
              <a:defRPr b="1">
                <a:solidFill>
                  <a:schemeClr val="tx1"/>
                </a:solidFill>
              </a:defRPr>
            </a:pPr>
            <a:r>
              <a:rPr sz="4400" dirty="0" err="1"/>
              <a:t>Arten</a:t>
            </a:r>
            <a:r>
              <a:rPr sz="4400" dirty="0"/>
              <a:t> des </a:t>
            </a:r>
            <a:r>
              <a:rPr sz="4400" dirty="0" err="1"/>
              <a:t>maschinellen</a:t>
            </a:r>
            <a:r>
              <a:rPr sz="4400" dirty="0"/>
              <a:t> </a:t>
            </a:r>
            <a:r>
              <a:rPr sz="4400" dirty="0" err="1"/>
              <a:t>Lernens</a:t>
            </a:r>
            <a:endParaRPr lang="de-DE" sz="4400" b="1" dirty="0"/>
          </a:p>
        </p:txBody>
      </p:sp>
      <p:sp>
        <p:nvSpPr>
          <p:cNvPr id="5" name="Inhaltsplatzhalter 2">
            <a:extLst>
              <a:ext uri="{FF2B5EF4-FFF2-40B4-BE49-F238E27FC236}">
                <a16:creationId xmlns:a16="http://schemas.microsoft.com/office/drawing/2014/main" id="{8D00D7EB-B158-4BE3-8128-C690FEB1DC20}"/>
              </a:ext>
            </a:extLst>
          </p:cNvPr>
          <p:cNvSpPr/>
          <p:nvPr/>
        </p:nvSpPr>
        <p:spPr>
          <a:xfrm>
            <a:off x="4561200" y="797699"/>
            <a:ext cx="7173600" cy="5436675"/>
          </a:xfrm>
          <a:prstGeom prst="rect">
            <a:avLst/>
          </a:prstGeom>
          <a:noFill/>
          <a:ln w="0">
            <a:noFill/>
          </a:ln>
        </p:spPr>
        <p:style>
          <a:lnRef idx="0">
            <a:scrgbClr r="0" g="0" b="0"/>
          </a:lnRef>
          <a:fillRef idx="0">
            <a:scrgbClr r="0" g="0" b="0"/>
          </a:fillRef>
          <a:effectRef idx="0">
            <a:scrgbClr r="0" g="0" b="0"/>
          </a:effectRef>
          <a:fontRef idx="minor"/>
        </p:style>
        <p:txBody>
          <a:bodyPr anchor="ctr">
            <a:noAutofit/>
          </a:bodyPr>
          <a:lstStyle/>
          <a:p>
            <a:pPr defTabSz="914400">
              <a:spcBef>
                <a:spcPts val="1001"/>
              </a:spcBef>
              <a:tabLst>
                <a:tab pos="0" algn="l"/>
              </a:tabLst>
              <a:defRPr sz="2000" b="1">
                <a:solidFill>
                  <a:schemeClr val="dk1"/>
                </a:solidFill>
                <a:effectLst/>
                <a:uFillTx/>
              </a:defRPr>
            </a:pPr>
            <a:r>
              <a:rPr>
                <a:latin typeface="+mj-lt"/>
              </a:rPr>
              <a:t>Ansatz</a:t>
            </a:r>
            <a:r>
              <a:rPr>
                <a:latin typeface="Garet Book"/>
              </a:rPr>
              <a:t>:</a:t>
            </a:r>
            <a:endParaRPr lang="nl-BE" sz="2000" b="0" u="none" strike="noStrike" dirty="0">
              <a:solidFill>
                <a:srgbClr val="000000"/>
              </a:solidFill>
              <a:effectLst/>
              <a:uFillTx/>
              <a:latin typeface="Arial"/>
            </a:endParaRPr>
          </a:p>
          <a:p>
            <a:pPr marL="230400" indent="-284400" defTabSz="914400">
              <a:spcBef>
                <a:spcPts val="1001"/>
              </a:spcBef>
              <a:buClr>
                <a:srgbClr val="0B163B"/>
              </a:buClr>
              <a:buFont typeface="Arial"/>
              <a:buChar char="•"/>
              <a:tabLst>
                <a:tab pos="0" algn="l"/>
              </a:tabLst>
              <a:defRPr sz="1400" u="sng">
                <a:solidFill>
                  <a:schemeClr val="dk1"/>
                </a:solidFill>
                <a:effectLst/>
                <a:uFillTx/>
                <a:latin typeface="Garet Book"/>
              </a:defRPr>
            </a:pPr>
            <a:r>
              <a:t>Dauer: 15 Min.</a:t>
            </a:r>
            <a:endParaRPr lang="de-DE" sz="1400" u="sng" dirty="0">
              <a:solidFill>
                <a:schemeClr val="dk1"/>
              </a:solidFill>
              <a:latin typeface="Garet Book"/>
            </a:endParaRPr>
          </a:p>
          <a:p>
            <a:pPr defTabSz="914400">
              <a:spcBef>
                <a:spcPts val="1001"/>
              </a:spcBef>
              <a:buClr>
                <a:srgbClr val="0B163B"/>
              </a:buClr>
              <a:tabLst>
                <a:tab pos="0" algn="l"/>
              </a:tabLst>
              <a:defRPr sz="1200" i="1">
                <a:solidFill>
                  <a:schemeClr val="tx1"/>
                </a:solidFill>
              </a:defRPr>
            </a:pPr>
            <a:r>
              <a:t>Handout: 4 Karten mit ML-Arten (siehe vorherige Folie)</a:t>
            </a:r>
            <a:br>
              <a:rPr lang="de-DE" sz="1200" b="0" i="1" dirty="0">
                <a:solidFill>
                  <a:schemeClr val="tx1"/>
                </a:solidFill>
              </a:rPr>
            </a:br>
            <a:r>
              <a:t>1 Liste mit 4–6 KI-Anwendungen </a:t>
            </a:r>
            <a:br>
              <a:rPr lang="de-DE" sz="1200" b="0" i="1" dirty="0">
                <a:solidFill>
                  <a:schemeClr val="tx1"/>
                </a:solidFill>
              </a:rPr>
            </a:br>
            <a:r>
              <a:t>(z. B. Chatbots, Spracherkennung, Bild- oder Objekterkennung, Robotik, Analyse medizinischer Daten, selbstfahrende Autos)</a:t>
            </a:r>
          </a:p>
          <a:p>
            <a:pPr defTabSz="914400">
              <a:spcBef>
                <a:spcPts val="1001"/>
              </a:spcBef>
              <a:buClr>
                <a:srgbClr val="0B163B"/>
              </a:buClr>
              <a:tabLst>
                <a:tab pos="0" algn="l"/>
              </a:tabLst>
            </a:pPr>
            <a:endParaRPr lang="en-US" sz="1200" u="sng" dirty="0">
              <a:solidFill>
                <a:schemeClr val="dk1"/>
              </a:solidFill>
            </a:endParaRPr>
          </a:p>
          <a:p>
            <a:pPr defTabSz="914400">
              <a:spcBef>
                <a:spcPts val="1001"/>
              </a:spcBef>
              <a:buClr>
                <a:srgbClr val="0B163B"/>
              </a:buClr>
              <a:tabLst>
                <a:tab pos="0" algn="l"/>
              </a:tabLst>
              <a:defRPr sz="1400" b="1" u="sng">
                <a:solidFill>
                  <a:schemeClr val="tx1"/>
                </a:solidFill>
              </a:defRPr>
            </a:pPr>
            <a:r>
              <a:t>Jede Gruppe wählt 2 Beispielanwendungen aus.</a:t>
            </a:r>
            <a:endParaRPr lang="de-DE" sz="1400" b="1" u="sng" dirty="0">
              <a:solidFill>
                <a:schemeClr val="tx1"/>
              </a:solidFill>
            </a:endParaRPr>
          </a:p>
          <a:p>
            <a:pPr marL="284400" indent="-284400">
              <a:spcBef>
                <a:spcPts val="1200"/>
              </a:spcBef>
              <a:buClr>
                <a:srgbClr val="0B163B"/>
              </a:buClr>
              <a:buFont typeface="+mj-lt"/>
              <a:buAutoNum type="arabicParenR"/>
              <a:tabLst>
                <a:tab pos="0" algn="l"/>
              </a:tabLst>
              <a:defRPr sz="1400" u="sng">
                <a:solidFill>
                  <a:schemeClr val="tx1"/>
                </a:solidFill>
              </a:defRPr>
            </a:pPr>
            <a:r>
              <a:t>Recherchieren Sie ein wenig online: </a:t>
            </a:r>
            <a:endParaRPr lang="de-DE" sz="1400" u="sng" dirty="0"/>
          </a:p>
          <a:p>
            <a:pPr marL="597600" lvl="1" indent="-284400">
              <a:spcBef>
                <a:spcPts val="1200"/>
              </a:spcBef>
              <a:buClr>
                <a:srgbClr val="0B163B"/>
              </a:buClr>
              <a:buFont typeface="Arial" panose="020B0604020202020204" pitchFamily="34" charset="0"/>
              <a:buChar char="•"/>
              <a:tabLst>
                <a:tab pos="0" algn="l"/>
              </a:tabLst>
              <a:defRPr sz="1200">
                <a:solidFill>
                  <a:schemeClr val="tx1"/>
                </a:solidFill>
              </a:defRPr>
            </a:pPr>
            <a:r>
              <a:t>Denken Sie an eine KI-Anwendung (oder wählen Sie eine aus der vorgegebenen Liste aus) und versuchen Sie herauszufinden, welcher ML-Ansatz verwendet wird. Beispiel: „Verstärkungslernen in der Robotik“</a:t>
            </a:r>
            <a:endParaRPr lang="de-DE" sz="1200" dirty="0"/>
          </a:p>
          <a:p>
            <a:pPr marL="284400" indent="-284400">
              <a:spcBef>
                <a:spcPts val="1200"/>
              </a:spcBef>
              <a:buClr>
                <a:srgbClr val="0B163B"/>
              </a:buClr>
              <a:buFont typeface="+mj-lt"/>
              <a:buAutoNum type="arabicParenR" startAt="2"/>
              <a:tabLst>
                <a:tab pos="0" algn="l"/>
              </a:tabLst>
              <a:defRPr sz="1400">
                <a:solidFill>
                  <a:schemeClr val="tx1"/>
                </a:solidFill>
              </a:defRPr>
            </a:pPr>
            <a:r>
              <a:rPr u="sng"/>
              <a:t>Besprechen Sie die jeweiligen Vor- und Nachteile </a:t>
            </a:r>
            <a:r>
              <a:t>der ML-Form anhand Ihrer Beispielanwendung.</a:t>
            </a:r>
            <a:endParaRPr lang="de-DE" sz="1400" dirty="0"/>
          </a:p>
          <a:p>
            <a:pPr marL="284400" indent="-284400">
              <a:spcBef>
                <a:spcPts val="1200"/>
              </a:spcBef>
              <a:buClr>
                <a:srgbClr val="0B163B"/>
              </a:buClr>
              <a:buFont typeface="+mj-lt"/>
              <a:buAutoNum type="arabicParenR" startAt="2"/>
              <a:tabLst>
                <a:tab pos="0" algn="l"/>
              </a:tabLst>
              <a:defRPr sz="1400">
                <a:solidFill>
                  <a:schemeClr val="tx1"/>
                </a:solidFill>
              </a:defRPr>
            </a:pPr>
            <a:r>
              <a:t>Teilen Sie anschließend Ihre Ergebnisse mit der gesamten Gruppe (Flipchart).</a:t>
            </a:r>
            <a:br>
              <a:rPr lang="de-DE" sz="1400" b="0" dirty="0">
                <a:solidFill>
                  <a:schemeClr val="tx1"/>
                </a:solidFill>
              </a:rPr>
            </a:br>
            <a:r>
              <a:rPr i="1"/>
              <a:t>Falls Sie Probleme hatten, erläutern Sie bitte, auf welche Schwierigkeiten Sie bei der Bearbeitung der Aufgabe gestoßen sind.</a:t>
            </a:r>
          </a:p>
        </p:txBody>
      </p:sp>
    </p:spTree>
    <p:extLst>
      <p:ext uri="{BB962C8B-B14F-4D97-AF65-F5344CB8AC3E}">
        <p14:creationId xmlns:p14="http://schemas.microsoft.com/office/powerpoint/2010/main" val="525930167"/>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896382EE-D106-4033-9AE8-6199FB00898F}"/>
              </a:ext>
            </a:extLst>
          </p:cNvPr>
          <p:cNvSpPr>
            <a:spLocks noGrp="1"/>
          </p:cNvSpPr>
          <p:nvPr>
            <p:ph type="title"/>
          </p:nvPr>
        </p:nvSpPr>
        <p:spPr/>
        <p:txBody>
          <a:bodyPr/>
          <a:lstStyle/>
          <a:p>
            <a:pPr>
              <a:defRPr>
                <a:solidFill>
                  <a:srgbClr val="0B163B"/>
                </a:solidFill>
              </a:defRPr>
            </a:pPr>
            <a:r>
              <a:t>Wichtige Besonderheiten von KI </a:t>
            </a:r>
          </a:p>
        </p:txBody>
      </p:sp>
    </p:spTree>
    <p:extLst>
      <p:ext uri="{BB962C8B-B14F-4D97-AF65-F5344CB8AC3E}">
        <p14:creationId xmlns:p14="http://schemas.microsoft.com/office/powerpoint/2010/main" val="11744738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9F59F83-595E-4CDF-A495-9AE6564337E2}"/>
              </a:ext>
            </a:extLst>
          </p:cNvPr>
          <p:cNvSpPr>
            <a:spLocks noGrp="1"/>
          </p:cNvSpPr>
          <p:nvPr>
            <p:ph type="title"/>
          </p:nvPr>
        </p:nvSpPr>
        <p:spPr/>
        <p:txBody>
          <a:bodyPr/>
          <a:lstStyle/>
          <a:p>
            <a:r>
              <a:rPr dirty="0" err="1"/>
              <a:t>Wichtige</a:t>
            </a:r>
            <a:r>
              <a:rPr dirty="0"/>
              <a:t> </a:t>
            </a:r>
            <a:r>
              <a:rPr dirty="0" err="1"/>
              <a:t>Besonderheiten</a:t>
            </a:r>
            <a:r>
              <a:rPr dirty="0"/>
              <a:t> von KI-</a:t>
            </a:r>
            <a:r>
              <a:rPr dirty="0" err="1"/>
              <a:t>basierter</a:t>
            </a:r>
            <a:r>
              <a:rPr dirty="0"/>
              <a:t> Technologie</a:t>
            </a:r>
            <a:endParaRPr lang="de-DE" dirty="0"/>
          </a:p>
        </p:txBody>
      </p:sp>
      <p:sp>
        <p:nvSpPr>
          <p:cNvPr id="4" name="Textfeld 3">
            <a:extLst>
              <a:ext uri="{FF2B5EF4-FFF2-40B4-BE49-F238E27FC236}">
                <a16:creationId xmlns:a16="http://schemas.microsoft.com/office/drawing/2014/main" id="{F2B893AA-9962-46B3-A1EE-FC6D518EF8C6}"/>
              </a:ext>
            </a:extLst>
          </p:cNvPr>
          <p:cNvSpPr txBox="1"/>
          <p:nvPr/>
        </p:nvSpPr>
        <p:spPr>
          <a:xfrm>
            <a:off x="4433" y="1997827"/>
            <a:ext cx="12192000" cy="346249"/>
          </a:xfrm>
          <a:prstGeom prst="rect">
            <a:avLst/>
          </a:prstGeom>
          <a:solidFill>
            <a:srgbClr val="F4EEFE"/>
          </a:solid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a:solidFill>
                <a:schemeClr val="accent6"/>
              </a:solidFill>
            </a:endParaRPr>
          </a:p>
        </p:txBody>
      </p:sp>
      <p:sp>
        <p:nvSpPr>
          <p:cNvPr id="5" name="Inhaltsplatzhalter 2">
            <a:extLst>
              <a:ext uri="{FF2B5EF4-FFF2-40B4-BE49-F238E27FC236}">
                <a16:creationId xmlns:a16="http://schemas.microsoft.com/office/drawing/2014/main" id="{490931BD-51C9-4A65-98AE-71997A61602C}"/>
              </a:ext>
            </a:extLst>
          </p:cNvPr>
          <p:cNvSpPr/>
          <p:nvPr/>
        </p:nvSpPr>
        <p:spPr>
          <a:xfrm>
            <a:off x="452108" y="1976863"/>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defRPr sz="1800">
                <a:solidFill>
                  <a:srgbClr val="0B163B"/>
                </a:solidFill>
                <a:latin typeface="+mj-lt"/>
              </a:defRPr>
            </a:pPr>
            <a:r>
              <a:rPr>
                <a:effectLst/>
                <a:uFillTx/>
              </a:rPr>
              <a:t>Klassische Automatisierungstechnologie </a:t>
            </a:r>
            <a:r>
              <a:t>…</a:t>
            </a:r>
            <a:endParaRPr lang="nl-BE" sz="1800" b="0" u="none" strike="noStrike" dirty="0">
              <a:solidFill>
                <a:srgbClr val="0B163B"/>
              </a:solidFill>
              <a:effectLst/>
              <a:uFillTx/>
              <a:latin typeface="+mj-lt"/>
            </a:endParaRPr>
          </a:p>
        </p:txBody>
      </p:sp>
      <p:sp>
        <p:nvSpPr>
          <p:cNvPr id="6" name="Inhaltsplatzhalter 2">
            <a:extLst>
              <a:ext uri="{FF2B5EF4-FFF2-40B4-BE49-F238E27FC236}">
                <a16:creationId xmlns:a16="http://schemas.microsoft.com/office/drawing/2014/main" id="{4A76F15C-3440-4119-8E56-90074F71E0A0}"/>
              </a:ext>
            </a:extLst>
          </p:cNvPr>
          <p:cNvSpPr/>
          <p:nvPr/>
        </p:nvSpPr>
        <p:spPr>
          <a:xfrm>
            <a:off x="452108" y="2372863"/>
            <a:ext cx="11048220" cy="1544013"/>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285750" indent="-285750">
              <a:spcBef>
                <a:spcPts val="1000"/>
              </a:spcBef>
              <a:buFont typeface="Arial" panose="020B0604020202020204" pitchFamily="34" charset="0"/>
              <a:buChar char="•"/>
              <a:defRPr sz="1400"/>
            </a:pPr>
            <a:r>
              <a:t>… ist überwiegend regelbasiert = Die Funktionsweise eines technischen Systems basiert auf vorgegebenen Regeln, die sich nicht plötzlich ändern. </a:t>
            </a:r>
          </a:p>
          <a:p>
            <a:pPr marL="285750" indent="-285750">
              <a:spcBef>
                <a:spcPts val="1000"/>
              </a:spcBef>
              <a:buFont typeface="Arial" panose="020B0604020202020204" pitchFamily="34" charset="0"/>
              <a:buChar char="•"/>
              <a:defRPr sz="1400"/>
            </a:pPr>
            <a:r>
              <a:t>Dadurch ist das Verhalten der Technologie vorhersehbar. </a:t>
            </a:r>
          </a:p>
          <a:p>
            <a:pPr marL="285750" indent="-285750">
              <a:spcBef>
                <a:spcPts val="1000"/>
              </a:spcBef>
              <a:buFont typeface="Arial" panose="020B0604020202020204" pitchFamily="34" charset="0"/>
              <a:buChar char="•"/>
              <a:defRPr sz="1400"/>
            </a:pPr>
            <a:r>
              <a:t>Beispiele: Produktionsmaschine, Heizungsanlage</a:t>
            </a:r>
          </a:p>
          <a:p>
            <a:pPr marL="285750" indent="-285750">
              <a:spcBef>
                <a:spcPts val="1000"/>
              </a:spcBef>
              <a:buFont typeface="Arial" panose="020B0604020202020204" pitchFamily="34" charset="0"/>
              <a:buChar char="•"/>
            </a:pPr>
            <a:endParaRPr lang="en-US" sz="1400" dirty="0"/>
          </a:p>
        </p:txBody>
      </p:sp>
      <p:sp>
        <p:nvSpPr>
          <p:cNvPr id="9" name="Textfeld 8">
            <a:extLst>
              <a:ext uri="{FF2B5EF4-FFF2-40B4-BE49-F238E27FC236}">
                <a16:creationId xmlns:a16="http://schemas.microsoft.com/office/drawing/2014/main" id="{0EB38EA0-F89B-447F-8C4D-910447CA8E46}"/>
              </a:ext>
            </a:extLst>
          </p:cNvPr>
          <p:cNvSpPr txBox="1"/>
          <p:nvPr/>
        </p:nvSpPr>
        <p:spPr>
          <a:xfrm>
            <a:off x="4433" y="3945663"/>
            <a:ext cx="12192000" cy="346249"/>
          </a:xfrm>
          <a:prstGeom prst="rect">
            <a:avLst/>
          </a:prstGeom>
          <a:solidFill>
            <a:srgbClr val="F4EEFE"/>
          </a:solid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a:solidFill>
                <a:schemeClr val="accent6"/>
              </a:solidFill>
            </a:endParaRPr>
          </a:p>
        </p:txBody>
      </p:sp>
      <p:sp>
        <p:nvSpPr>
          <p:cNvPr id="10" name="Inhaltsplatzhalter 2">
            <a:extLst>
              <a:ext uri="{FF2B5EF4-FFF2-40B4-BE49-F238E27FC236}">
                <a16:creationId xmlns:a16="http://schemas.microsoft.com/office/drawing/2014/main" id="{24D68484-351D-4C4F-8426-5D4B1332B469}"/>
              </a:ext>
            </a:extLst>
          </p:cNvPr>
          <p:cNvSpPr/>
          <p:nvPr/>
        </p:nvSpPr>
        <p:spPr>
          <a:xfrm>
            <a:off x="452108" y="3924699"/>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defRPr sz="1800">
                <a:solidFill>
                  <a:srgbClr val="0B163B"/>
                </a:solidFill>
                <a:latin typeface="+mj-lt"/>
              </a:defRPr>
            </a:pPr>
            <a:r>
              <a:rPr>
                <a:effectLst/>
                <a:uFillTx/>
              </a:rPr>
              <a:t>KI-Technologie </a:t>
            </a:r>
            <a:r>
              <a:t>…</a:t>
            </a:r>
            <a:endParaRPr lang="nl-BE" sz="1800" b="0" u="none" strike="noStrike" dirty="0">
              <a:solidFill>
                <a:srgbClr val="0B163B"/>
              </a:solidFill>
              <a:effectLst/>
              <a:uFillTx/>
              <a:latin typeface="+mj-lt"/>
            </a:endParaRPr>
          </a:p>
        </p:txBody>
      </p:sp>
      <p:sp>
        <p:nvSpPr>
          <p:cNvPr id="11" name="Inhaltsplatzhalter 2">
            <a:extLst>
              <a:ext uri="{FF2B5EF4-FFF2-40B4-BE49-F238E27FC236}">
                <a16:creationId xmlns:a16="http://schemas.microsoft.com/office/drawing/2014/main" id="{77ABAC94-692C-45DE-A10F-963C456BA583}"/>
              </a:ext>
            </a:extLst>
          </p:cNvPr>
          <p:cNvSpPr/>
          <p:nvPr/>
        </p:nvSpPr>
        <p:spPr>
          <a:xfrm>
            <a:off x="452108" y="4320699"/>
            <a:ext cx="11048220" cy="1680953"/>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285750" indent="-285750">
              <a:spcBef>
                <a:spcPts val="1000"/>
              </a:spcBef>
              <a:buFont typeface="Arial" panose="020B0604020202020204" pitchFamily="34" charset="0"/>
              <a:buChar char="•"/>
              <a:defRPr sz="1400"/>
            </a:pPr>
            <a:r>
              <a:t>… funktioniert anders und ist dynamischer und komplexer: Sie kann ihr Verhalten dynamisch ändern. </a:t>
            </a:r>
          </a:p>
          <a:p>
            <a:pPr marL="285750" indent="-285750">
              <a:spcBef>
                <a:spcPts val="1000"/>
              </a:spcBef>
              <a:buFont typeface="Arial" panose="020B0604020202020204" pitchFamily="34" charset="0"/>
              <a:buChar char="•"/>
              <a:defRPr sz="1400"/>
            </a:pPr>
            <a:r>
              <a:t>Dadurch ist KI-Technologie weniger vorhersehbar und weniger kontrollierbar. </a:t>
            </a:r>
          </a:p>
          <a:p>
            <a:pPr marL="285750" indent="-285750">
              <a:spcBef>
                <a:spcPts val="1000"/>
              </a:spcBef>
              <a:buFont typeface="Arial" panose="020B0604020202020204" pitchFamily="34" charset="0"/>
              <a:buChar char="•"/>
              <a:defRPr sz="1400"/>
            </a:pPr>
            <a:r>
              <a:t>Beispiele: Auf großen Sprachmodellen (LLM) basierende Chatbots, selbstfahrende Autos</a:t>
            </a:r>
          </a:p>
        </p:txBody>
      </p:sp>
    </p:spTree>
    <p:extLst>
      <p:ext uri="{BB962C8B-B14F-4D97-AF65-F5344CB8AC3E}">
        <p14:creationId xmlns:p14="http://schemas.microsoft.com/office/powerpoint/2010/main" val="3702925035"/>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9F59F83-595E-4CDF-A495-9AE6564337E2}"/>
              </a:ext>
            </a:extLst>
          </p:cNvPr>
          <p:cNvSpPr>
            <a:spLocks noGrp="1"/>
          </p:cNvSpPr>
          <p:nvPr>
            <p:ph type="title"/>
          </p:nvPr>
        </p:nvSpPr>
        <p:spPr/>
        <p:txBody>
          <a:bodyPr/>
          <a:lstStyle/>
          <a:p>
            <a:r>
              <a:rPr dirty="0" err="1"/>
              <a:t>Wichtige</a:t>
            </a:r>
            <a:r>
              <a:rPr dirty="0"/>
              <a:t> </a:t>
            </a:r>
            <a:r>
              <a:rPr dirty="0" err="1"/>
              <a:t>Besonderheiten</a:t>
            </a:r>
            <a:r>
              <a:rPr dirty="0"/>
              <a:t> von KI-</a:t>
            </a:r>
            <a:r>
              <a:rPr dirty="0" err="1"/>
              <a:t>basierter</a:t>
            </a:r>
            <a:r>
              <a:rPr dirty="0"/>
              <a:t> Technologie</a:t>
            </a:r>
            <a:endParaRPr lang="de-DE" dirty="0"/>
          </a:p>
        </p:txBody>
      </p:sp>
      <p:sp>
        <p:nvSpPr>
          <p:cNvPr id="4" name="Textfeld 3">
            <a:extLst>
              <a:ext uri="{FF2B5EF4-FFF2-40B4-BE49-F238E27FC236}">
                <a16:creationId xmlns:a16="http://schemas.microsoft.com/office/drawing/2014/main" id="{F2B893AA-9962-46B3-A1EE-FC6D518EF8C6}"/>
              </a:ext>
            </a:extLst>
          </p:cNvPr>
          <p:cNvSpPr txBox="1"/>
          <p:nvPr/>
        </p:nvSpPr>
        <p:spPr>
          <a:xfrm>
            <a:off x="4433" y="2545465"/>
            <a:ext cx="12192000" cy="346249"/>
          </a:xfrm>
          <a:prstGeom prst="rect">
            <a:avLst/>
          </a:prstGeom>
          <a:solidFill>
            <a:srgbClr val="F4EEFE"/>
          </a:solid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a:solidFill>
                <a:schemeClr val="accent6"/>
              </a:solidFill>
            </a:endParaRPr>
          </a:p>
        </p:txBody>
      </p:sp>
      <p:sp>
        <p:nvSpPr>
          <p:cNvPr id="5" name="Inhaltsplatzhalter 2">
            <a:extLst>
              <a:ext uri="{FF2B5EF4-FFF2-40B4-BE49-F238E27FC236}">
                <a16:creationId xmlns:a16="http://schemas.microsoft.com/office/drawing/2014/main" id="{490931BD-51C9-4A65-98AE-71997A61602C}"/>
              </a:ext>
            </a:extLst>
          </p:cNvPr>
          <p:cNvSpPr/>
          <p:nvPr/>
        </p:nvSpPr>
        <p:spPr>
          <a:xfrm>
            <a:off x="452108" y="2524501"/>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defRPr>
                <a:solidFill>
                  <a:schemeClr val="accent4"/>
                </a:solidFill>
              </a:defRPr>
            </a:pPr>
            <a:r>
              <a:rPr sz="1900" b="1" dirty="0"/>
              <a:t>V</a:t>
            </a:r>
            <a:r>
              <a:rPr lang="de-DE" sz="1900" b="1" dirty="0"/>
              <a:t> </a:t>
            </a:r>
            <a:r>
              <a:rPr sz="1800" dirty="0" err="1">
                <a:effectLst/>
                <a:uFillTx/>
                <a:latin typeface="+mj-lt"/>
              </a:rPr>
              <a:t>olatilität</a:t>
            </a:r>
            <a:r>
              <a:rPr sz="1800" dirty="0">
                <a:effectLst/>
                <a:uFillTx/>
                <a:latin typeface="+mj-lt"/>
              </a:rPr>
              <a:t>:</a:t>
            </a:r>
            <a:endParaRPr lang="nl-BE" sz="1800" b="0" u="none" strike="noStrike" dirty="0">
              <a:solidFill>
                <a:srgbClr val="000000"/>
              </a:solidFill>
              <a:effectLst/>
              <a:uFillTx/>
              <a:latin typeface="+mj-lt"/>
            </a:endParaRPr>
          </a:p>
        </p:txBody>
      </p:sp>
      <p:sp>
        <p:nvSpPr>
          <p:cNvPr id="6" name="Inhaltsplatzhalter 2">
            <a:extLst>
              <a:ext uri="{FF2B5EF4-FFF2-40B4-BE49-F238E27FC236}">
                <a16:creationId xmlns:a16="http://schemas.microsoft.com/office/drawing/2014/main" id="{4A76F15C-3440-4119-8E56-90074F71E0A0}"/>
              </a:ext>
            </a:extLst>
          </p:cNvPr>
          <p:cNvSpPr/>
          <p:nvPr/>
        </p:nvSpPr>
        <p:spPr>
          <a:xfrm>
            <a:off x="452108" y="2920502"/>
            <a:ext cx="11048220" cy="392704"/>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285750" indent="-285750">
              <a:spcBef>
                <a:spcPts val="1000"/>
              </a:spcBef>
              <a:buFont typeface="Arial" panose="020B0604020202020204" pitchFamily="34" charset="0"/>
              <a:buChar char="•"/>
              <a:defRPr sz="1400"/>
            </a:pPr>
            <a:r>
              <a:t>KI kann sich unvorhersehbar verhalten und instabile sowie unzuverlässige Ergebnisse liefern</a:t>
            </a:r>
          </a:p>
        </p:txBody>
      </p:sp>
      <p:sp>
        <p:nvSpPr>
          <p:cNvPr id="9" name="Textfeld 8">
            <a:extLst>
              <a:ext uri="{FF2B5EF4-FFF2-40B4-BE49-F238E27FC236}">
                <a16:creationId xmlns:a16="http://schemas.microsoft.com/office/drawing/2014/main" id="{0EB38EA0-F89B-447F-8C4D-910447CA8E46}"/>
              </a:ext>
            </a:extLst>
          </p:cNvPr>
          <p:cNvSpPr txBox="1"/>
          <p:nvPr/>
        </p:nvSpPr>
        <p:spPr>
          <a:xfrm>
            <a:off x="4433" y="4329104"/>
            <a:ext cx="12192000" cy="346249"/>
          </a:xfrm>
          <a:prstGeom prst="rect">
            <a:avLst/>
          </a:prstGeom>
          <a:solidFill>
            <a:srgbClr val="F4EEFE"/>
          </a:solid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a:solidFill>
                <a:schemeClr val="accent6"/>
              </a:solidFill>
            </a:endParaRPr>
          </a:p>
        </p:txBody>
      </p:sp>
      <p:sp>
        <p:nvSpPr>
          <p:cNvPr id="10" name="Inhaltsplatzhalter 2">
            <a:extLst>
              <a:ext uri="{FF2B5EF4-FFF2-40B4-BE49-F238E27FC236}">
                <a16:creationId xmlns:a16="http://schemas.microsoft.com/office/drawing/2014/main" id="{24D68484-351D-4C4F-8426-5D4B1332B469}"/>
              </a:ext>
            </a:extLst>
          </p:cNvPr>
          <p:cNvSpPr/>
          <p:nvPr/>
        </p:nvSpPr>
        <p:spPr>
          <a:xfrm>
            <a:off x="452108" y="4327231"/>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defRPr>
                <a:solidFill>
                  <a:schemeClr val="accent4"/>
                </a:solidFill>
                <a:effectLst/>
                <a:uFillTx/>
              </a:defRPr>
            </a:pPr>
            <a:r>
              <a:rPr sz="1900" b="1" dirty="0"/>
              <a:t>K</a:t>
            </a:r>
            <a:r>
              <a:rPr lang="de-DE" sz="1900" b="1" dirty="0"/>
              <a:t> </a:t>
            </a:r>
            <a:r>
              <a:rPr sz="1800" dirty="0" err="1">
                <a:latin typeface="+mj-lt"/>
              </a:rPr>
              <a:t>omplexität</a:t>
            </a:r>
            <a:r>
              <a:rPr sz="1800" dirty="0">
                <a:latin typeface="+mj-lt"/>
              </a:rPr>
              <a:t>: </a:t>
            </a:r>
            <a:endParaRPr lang="nl-BE" sz="1800" b="0" u="none" strike="noStrike" dirty="0">
              <a:solidFill>
                <a:srgbClr val="000000"/>
              </a:solidFill>
              <a:effectLst/>
              <a:uFillTx/>
              <a:latin typeface="+mj-lt"/>
            </a:endParaRPr>
          </a:p>
        </p:txBody>
      </p:sp>
      <p:sp>
        <p:nvSpPr>
          <p:cNvPr id="11" name="Inhaltsplatzhalter 2">
            <a:extLst>
              <a:ext uri="{FF2B5EF4-FFF2-40B4-BE49-F238E27FC236}">
                <a16:creationId xmlns:a16="http://schemas.microsoft.com/office/drawing/2014/main" id="{77ABAC94-692C-45DE-A10F-963C456BA583}"/>
              </a:ext>
            </a:extLst>
          </p:cNvPr>
          <p:cNvSpPr/>
          <p:nvPr/>
        </p:nvSpPr>
        <p:spPr>
          <a:xfrm>
            <a:off x="452108" y="4723232"/>
            <a:ext cx="11048220" cy="39600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285750" indent="-285750">
              <a:spcBef>
                <a:spcPts val="1000"/>
              </a:spcBef>
              <a:buFont typeface="Arial" panose="020B0604020202020204" pitchFamily="34" charset="0"/>
              <a:buChar char="•"/>
              <a:defRPr sz="1400"/>
            </a:pPr>
            <a:r>
              <a:t>Die hohe Komplexität von KI-Systemen kann die Komplexität der Prozesse erhöhen.</a:t>
            </a:r>
          </a:p>
        </p:txBody>
      </p:sp>
      <p:sp>
        <p:nvSpPr>
          <p:cNvPr id="12" name="Inhaltsplatzhalter 2">
            <a:extLst>
              <a:ext uri="{FF2B5EF4-FFF2-40B4-BE49-F238E27FC236}">
                <a16:creationId xmlns:a16="http://schemas.microsoft.com/office/drawing/2014/main" id="{F871903D-B07E-4A4E-B0EE-15EAE497B5AC}"/>
              </a:ext>
            </a:extLst>
          </p:cNvPr>
          <p:cNvSpPr/>
          <p:nvPr/>
        </p:nvSpPr>
        <p:spPr>
          <a:xfrm>
            <a:off x="457200" y="1962584"/>
            <a:ext cx="11518560" cy="413667"/>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85000" lnSpcReduction="10000"/>
          </a:bodyPr>
          <a:lstStyle/>
          <a:p>
            <a:pPr defTabSz="914400">
              <a:lnSpc>
                <a:spcPct val="100000"/>
              </a:lnSpc>
              <a:spcBef>
                <a:spcPts val="1001"/>
              </a:spcBef>
              <a:tabLst>
                <a:tab pos="0" algn="l"/>
              </a:tabLst>
              <a:defRPr sz="1800" b="1">
                <a:solidFill>
                  <a:schemeClr val="accent4"/>
                </a:solidFill>
                <a:effectLst/>
                <a:uFillTx/>
              </a:defRPr>
            </a:pPr>
            <a:r>
              <a:t>KI-Technologie ist VUCA – Volatile, Uncertain, Complex und Ambiguous (volatil, unsicher, komplex und mehrdeutig):</a:t>
            </a:r>
          </a:p>
        </p:txBody>
      </p:sp>
      <p:sp>
        <p:nvSpPr>
          <p:cNvPr id="13" name="Textfeld 12">
            <a:extLst>
              <a:ext uri="{FF2B5EF4-FFF2-40B4-BE49-F238E27FC236}">
                <a16:creationId xmlns:a16="http://schemas.microsoft.com/office/drawing/2014/main" id="{AB4330DC-31FC-4D86-BEAB-F83A8D5F2469}"/>
              </a:ext>
            </a:extLst>
          </p:cNvPr>
          <p:cNvSpPr txBox="1"/>
          <p:nvPr/>
        </p:nvSpPr>
        <p:spPr>
          <a:xfrm>
            <a:off x="4433" y="3326942"/>
            <a:ext cx="12192000" cy="346249"/>
          </a:xfrm>
          <a:prstGeom prst="rect">
            <a:avLst/>
          </a:prstGeom>
          <a:solidFill>
            <a:srgbClr val="F4EEFE"/>
          </a:solid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a:solidFill>
                <a:schemeClr val="accent6"/>
              </a:solidFill>
            </a:endParaRPr>
          </a:p>
        </p:txBody>
      </p:sp>
      <p:sp>
        <p:nvSpPr>
          <p:cNvPr id="14" name="Inhaltsplatzhalter 2">
            <a:extLst>
              <a:ext uri="{FF2B5EF4-FFF2-40B4-BE49-F238E27FC236}">
                <a16:creationId xmlns:a16="http://schemas.microsoft.com/office/drawing/2014/main" id="{12151A5B-82E2-492A-BD84-01C6D5EAEBC6}"/>
              </a:ext>
            </a:extLst>
          </p:cNvPr>
          <p:cNvSpPr/>
          <p:nvPr/>
        </p:nvSpPr>
        <p:spPr>
          <a:xfrm>
            <a:off x="452108" y="3305978"/>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defRPr>
                <a:solidFill>
                  <a:schemeClr val="accent4"/>
                </a:solidFill>
              </a:defRPr>
            </a:pPr>
            <a:r>
              <a:rPr sz="1900" b="1" dirty="0"/>
              <a:t>U</a:t>
            </a:r>
            <a:r>
              <a:rPr lang="de-DE" sz="1900" b="1" dirty="0"/>
              <a:t> </a:t>
            </a:r>
            <a:r>
              <a:rPr sz="1800" dirty="0" err="1">
                <a:effectLst/>
                <a:uFillTx/>
                <a:latin typeface="+mj-lt"/>
              </a:rPr>
              <a:t>ncertainty</a:t>
            </a:r>
            <a:r>
              <a:rPr sz="1800" dirty="0">
                <a:effectLst/>
                <a:uFillTx/>
                <a:latin typeface="+mj-lt"/>
              </a:rPr>
              <a:t> (</a:t>
            </a:r>
            <a:r>
              <a:rPr sz="1800" dirty="0" err="1">
                <a:effectLst/>
                <a:uFillTx/>
                <a:latin typeface="+mj-lt"/>
              </a:rPr>
              <a:t>Ungewissheit</a:t>
            </a:r>
            <a:r>
              <a:rPr sz="1800" dirty="0">
                <a:effectLst/>
                <a:uFillTx/>
                <a:latin typeface="+mj-lt"/>
              </a:rPr>
              <a:t>): </a:t>
            </a:r>
            <a:endParaRPr lang="nl-BE" sz="1800" b="0" u="none" strike="noStrike" dirty="0">
              <a:solidFill>
                <a:srgbClr val="000000"/>
              </a:solidFill>
              <a:effectLst/>
              <a:uFillTx/>
              <a:latin typeface="+mj-lt"/>
            </a:endParaRPr>
          </a:p>
        </p:txBody>
      </p:sp>
      <p:sp>
        <p:nvSpPr>
          <p:cNvPr id="15" name="Inhaltsplatzhalter 2">
            <a:extLst>
              <a:ext uri="{FF2B5EF4-FFF2-40B4-BE49-F238E27FC236}">
                <a16:creationId xmlns:a16="http://schemas.microsoft.com/office/drawing/2014/main" id="{DF1C67C8-B134-4B10-93A0-4D83D2D5E354}"/>
              </a:ext>
            </a:extLst>
          </p:cNvPr>
          <p:cNvSpPr/>
          <p:nvPr/>
        </p:nvSpPr>
        <p:spPr>
          <a:xfrm>
            <a:off x="452108" y="3701978"/>
            <a:ext cx="11048220" cy="560197"/>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285750" indent="-285750">
              <a:spcBef>
                <a:spcPts val="1000"/>
              </a:spcBef>
              <a:buFont typeface="Arial" panose="020B0604020202020204" pitchFamily="34" charset="0"/>
              <a:buChar char="•"/>
              <a:defRPr sz="1400"/>
            </a:pPr>
            <a:r>
              <a:t>KI ist nicht zuverlässig; ihre Funktionsweise ist eine „Black Box“ </a:t>
            </a:r>
            <a:br>
              <a:rPr lang="en-US" sz="1400" dirty="0"/>
            </a:br>
            <a:r>
              <a:rPr>
                <a:sym typeface="Wingdings" panose="05000000000000000000" pitchFamily="2" charset="2"/>
              </a:rPr>
              <a:t></a:t>
            </a:r>
            <a:r>
              <a:t> Es ist unklar, wie KI funktioniert und zu Ergebnissen gelangt </a:t>
            </a:r>
          </a:p>
        </p:txBody>
      </p:sp>
      <p:sp>
        <p:nvSpPr>
          <p:cNvPr id="16" name="Textfeld 15">
            <a:extLst>
              <a:ext uri="{FF2B5EF4-FFF2-40B4-BE49-F238E27FC236}">
                <a16:creationId xmlns:a16="http://schemas.microsoft.com/office/drawing/2014/main" id="{FE16AC39-3D5F-47FC-8B8A-C4A043667719}"/>
              </a:ext>
            </a:extLst>
          </p:cNvPr>
          <p:cNvSpPr txBox="1"/>
          <p:nvPr/>
        </p:nvSpPr>
        <p:spPr>
          <a:xfrm>
            <a:off x="4433" y="5119232"/>
            <a:ext cx="12192000" cy="346249"/>
          </a:xfrm>
          <a:prstGeom prst="rect">
            <a:avLst/>
          </a:prstGeom>
          <a:solidFill>
            <a:srgbClr val="F4EEFE"/>
          </a:solid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a:solidFill>
                <a:schemeClr val="accent6"/>
              </a:solidFill>
            </a:endParaRPr>
          </a:p>
        </p:txBody>
      </p:sp>
      <p:sp>
        <p:nvSpPr>
          <p:cNvPr id="17" name="Inhaltsplatzhalter 2">
            <a:extLst>
              <a:ext uri="{FF2B5EF4-FFF2-40B4-BE49-F238E27FC236}">
                <a16:creationId xmlns:a16="http://schemas.microsoft.com/office/drawing/2014/main" id="{185144C2-6810-4088-B7E8-2205EC148030}"/>
              </a:ext>
            </a:extLst>
          </p:cNvPr>
          <p:cNvSpPr/>
          <p:nvPr/>
        </p:nvSpPr>
        <p:spPr>
          <a:xfrm>
            <a:off x="452108" y="5117359"/>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defRPr>
                <a:solidFill>
                  <a:schemeClr val="accent4"/>
                </a:solidFill>
                <a:effectLst/>
                <a:uFillTx/>
              </a:defRPr>
            </a:pPr>
            <a:r>
              <a:rPr sz="1900" b="1" dirty="0"/>
              <a:t>A</a:t>
            </a:r>
            <a:r>
              <a:rPr lang="de-DE" sz="1900" b="1" dirty="0"/>
              <a:t> </a:t>
            </a:r>
            <a:r>
              <a:rPr sz="1800" dirty="0" err="1">
                <a:latin typeface="+mj-lt"/>
              </a:rPr>
              <a:t>mbiguity</a:t>
            </a:r>
            <a:r>
              <a:rPr sz="1800" dirty="0">
                <a:latin typeface="+mj-lt"/>
              </a:rPr>
              <a:t> (</a:t>
            </a:r>
            <a:r>
              <a:rPr sz="1800" dirty="0" err="1">
                <a:latin typeface="+mj-lt"/>
              </a:rPr>
              <a:t>Mehrdeutigkeit</a:t>
            </a:r>
            <a:r>
              <a:rPr sz="1800" dirty="0">
                <a:latin typeface="+mj-lt"/>
              </a:rPr>
              <a:t>): </a:t>
            </a:r>
            <a:endParaRPr lang="nl-BE" sz="1800" b="0" u="none" strike="noStrike" dirty="0">
              <a:solidFill>
                <a:srgbClr val="000000"/>
              </a:solidFill>
              <a:effectLst/>
              <a:uFillTx/>
              <a:latin typeface="+mj-lt"/>
            </a:endParaRPr>
          </a:p>
        </p:txBody>
      </p:sp>
      <p:sp>
        <p:nvSpPr>
          <p:cNvPr id="18" name="Inhaltsplatzhalter 2">
            <a:extLst>
              <a:ext uri="{FF2B5EF4-FFF2-40B4-BE49-F238E27FC236}">
                <a16:creationId xmlns:a16="http://schemas.microsoft.com/office/drawing/2014/main" id="{2030F768-68C3-46AF-9CF3-4E554CE2CC45}"/>
              </a:ext>
            </a:extLst>
          </p:cNvPr>
          <p:cNvSpPr/>
          <p:nvPr/>
        </p:nvSpPr>
        <p:spPr>
          <a:xfrm>
            <a:off x="452108" y="5513359"/>
            <a:ext cx="11048220" cy="549041"/>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285750" indent="-285750">
              <a:spcBef>
                <a:spcPts val="1000"/>
              </a:spcBef>
              <a:buFont typeface="Arial" panose="020B0604020202020204" pitchFamily="34" charset="0"/>
              <a:buChar char="•"/>
              <a:defRPr sz="1400"/>
            </a:pPr>
            <a:r>
              <a:t>KI-Systeme können ihre Funktionsweise dynamisch ändern; </a:t>
            </a:r>
            <a:br>
              <a:rPr lang="en-US" sz="1400" dirty="0"/>
            </a:br>
            <a:r>
              <a:t>die Ergebnisse können unklar sein und unterschiedliche Qualität und Bedeutung haben</a:t>
            </a:r>
          </a:p>
        </p:txBody>
      </p:sp>
    </p:spTree>
    <p:extLst>
      <p:ext uri="{BB962C8B-B14F-4D97-AF65-F5344CB8AC3E}">
        <p14:creationId xmlns:p14="http://schemas.microsoft.com/office/powerpoint/2010/main" val="3299884372"/>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A4D074F-BCC1-4684-B81C-C945CC42C898}"/>
              </a:ext>
            </a:extLst>
          </p:cNvPr>
          <p:cNvSpPr>
            <a:spLocks noGrp="1"/>
          </p:cNvSpPr>
          <p:nvPr>
            <p:ph type="title"/>
          </p:nvPr>
        </p:nvSpPr>
        <p:spPr>
          <a:xfrm>
            <a:off x="457199" y="795600"/>
            <a:ext cx="8853055" cy="831600"/>
          </a:xfrm>
        </p:spPr>
        <p:txBody>
          <a:bodyPr/>
          <a:lstStyle/>
          <a:p>
            <a:r>
              <a:rPr dirty="0"/>
              <a:t>KI </a:t>
            </a:r>
            <a:r>
              <a:rPr dirty="0" err="1"/>
              <a:t>ist</a:t>
            </a:r>
            <a:r>
              <a:rPr dirty="0"/>
              <a:t> </a:t>
            </a:r>
            <a:r>
              <a:rPr dirty="0" err="1"/>
              <a:t>wie</a:t>
            </a:r>
            <a:r>
              <a:rPr dirty="0"/>
              <a:t> </a:t>
            </a:r>
            <a:r>
              <a:rPr dirty="0" err="1"/>
              <a:t>ein</a:t>
            </a:r>
            <a:r>
              <a:rPr dirty="0"/>
              <a:t> </a:t>
            </a:r>
            <a:r>
              <a:rPr dirty="0" err="1"/>
              <a:t>stochastischer</a:t>
            </a:r>
            <a:r>
              <a:rPr dirty="0"/>
              <a:t> </a:t>
            </a:r>
            <a:r>
              <a:rPr dirty="0" err="1"/>
              <a:t>Papagei</a:t>
            </a:r>
            <a:r>
              <a:rPr dirty="0"/>
              <a:t> </a:t>
            </a:r>
          </a:p>
        </p:txBody>
      </p:sp>
      <p:sp>
        <p:nvSpPr>
          <p:cNvPr id="3" name="Inhaltsplatzhalter 2">
            <a:extLst>
              <a:ext uri="{FF2B5EF4-FFF2-40B4-BE49-F238E27FC236}">
                <a16:creationId xmlns:a16="http://schemas.microsoft.com/office/drawing/2014/main" id="{B432B76B-B628-435D-9778-9725312CCA3B}"/>
              </a:ext>
            </a:extLst>
          </p:cNvPr>
          <p:cNvSpPr/>
          <p:nvPr/>
        </p:nvSpPr>
        <p:spPr>
          <a:xfrm>
            <a:off x="9959040" y="2005140"/>
            <a:ext cx="2131360" cy="284772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90000"/>
              </a:lnSpc>
              <a:spcBef>
                <a:spcPts val="1001"/>
              </a:spcBef>
              <a:tabLst>
                <a:tab pos="0" algn="l"/>
              </a:tabLst>
              <a:defRPr sz="2000" b="1">
                <a:solidFill>
                  <a:schemeClr val="dk1"/>
                </a:solidFill>
                <a:effectLst/>
                <a:uFillTx/>
                <a:latin typeface="+mj-lt"/>
              </a:defRPr>
            </a:pPr>
            <a:r>
              <a:t>Ansatz:</a:t>
            </a:r>
            <a:endParaRPr lang="nl-BE" sz="2000" b="0" u="none" strike="noStrike" dirty="0">
              <a:solidFill>
                <a:srgbClr val="000000"/>
              </a:solidFill>
              <a:effectLst/>
              <a:uFillTx/>
              <a:latin typeface="+mj-lt"/>
            </a:endParaRPr>
          </a:p>
          <a:p>
            <a:pPr marL="228600" indent="-228600" defTabSz="914400">
              <a:lnSpc>
                <a:spcPct val="90000"/>
              </a:lnSpc>
              <a:spcBef>
                <a:spcPts val="1001"/>
              </a:spcBef>
              <a:buClr>
                <a:srgbClr val="0B163B"/>
              </a:buClr>
              <a:buFont typeface="Arial"/>
              <a:buChar char="•"/>
              <a:tabLst>
                <a:tab pos="0" algn="l"/>
              </a:tabLst>
              <a:defRPr sz="1400" u="sng">
                <a:solidFill>
                  <a:schemeClr val="dk1"/>
                </a:solidFill>
                <a:latin typeface="Garet Book"/>
              </a:defRPr>
            </a:pPr>
            <a:r>
              <a:rPr>
                <a:effectLst/>
                <a:uFillTx/>
              </a:rPr>
              <a:t>2-minütige Diskussion</a:t>
            </a:r>
          </a:p>
          <a:p>
            <a:pPr marL="228600" indent="-228600" defTabSz="914400">
              <a:lnSpc>
                <a:spcPct val="90000"/>
              </a:lnSpc>
              <a:spcBef>
                <a:spcPts val="1001"/>
              </a:spcBef>
              <a:buClr>
                <a:srgbClr val="0B163B"/>
              </a:buClr>
              <a:buFont typeface="Arial"/>
              <a:buChar char="•"/>
              <a:tabLst>
                <a:tab pos="0" algn="l"/>
              </a:tabLst>
            </a:pPr>
            <a:endParaRPr lang="de-DE" sz="1400" b="0" u="sng" strike="noStrike" dirty="0">
              <a:solidFill>
                <a:schemeClr val="dk1"/>
              </a:solidFill>
              <a:effectLst/>
              <a:uFillTx/>
              <a:latin typeface="Garet Book"/>
            </a:endParaRPr>
          </a:p>
          <a:p>
            <a:pPr marL="228600" indent="-228600" defTabSz="914400">
              <a:lnSpc>
                <a:spcPct val="90000"/>
              </a:lnSpc>
              <a:spcBef>
                <a:spcPts val="1001"/>
              </a:spcBef>
              <a:buClr>
                <a:srgbClr val="0B163B"/>
              </a:buClr>
              <a:buFont typeface="Arial"/>
              <a:buChar char="•"/>
              <a:tabLst>
                <a:tab pos="0" algn="l"/>
              </a:tabLst>
              <a:defRPr sz="1400" b="1" u="sng">
                <a:solidFill>
                  <a:srgbClr val="000000"/>
                </a:solidFill>
                <a:effectLst/>
                <a:uFillTx/>
              </a:defRPr>
            </a:pPr>
            <a:r>
              <a:t>Was bedeutet es, wenn KI Ergebnisse auf der Grundlage von Wahrscheinlichkeiten generiert?</a:t>
            </a:r>
          </a:p>
          <a:p>
            <a:pPr marL="228600" indent="-228600" defTabSz="914400">
              <a:lnSpc>
                <a:spcPct val="90000"/>
              </a:lnSpc>
              <a:spcBef>
                <a:spcPts val="1001"/>
              </a:spcBef>
              <a:buClr>
                <a:srgbClr val="0B163B"/>
              </a:buClr>
              <a:buFont typeface="Arial"/>
              <a:buChar char="•"/>
              <a:tabLst>
                <a:tab pos="0" algn="l"/>
              </a:tabLst>
              <a:defRPr sz="1400" b="1" u="sng">
                <a:solidFill>
                  <a:srgbClr val="000000"/>
                </a:solidFill>
                <a:effectLst/>
                <a:uFillTx/>
              </a:defRPr>
            </a:pPr>
            <a:r>
              <a:t>Warum ist es wichtig, das zu verstehen? </a:t>
            </a:r>
            <a:endParaRPr lang="nl-BE" sz="1400" b="1" u="sng" strike="noStrike" dirty="0">
              <a:solidFill>
                <a:srgbClr val="000000"/>
              </a:solidFill>
              <a:effectLst/>
              <a:uFillTx/>
            </a:endParaRPr>
          </a:p>
        </p:txBody>
      </p:sp>
      <p:pic>
        <p:nvPicPr>
          <p:cNvPr id="4" name="Grafik 3">
            <a:extLst>
              <a:ext uri="{FF2B5EF4-FFF2-40B4-BE49-F238E27FC236}">
                <a16:creationId xmlns:a16="http://schemas.microsoft.com/office/drawing/2014/main" id="{1CD04037-0D94-4FDE-8183-5C6437F419E4}"/>
              </a:ext>
            </a:extLst>
          </p:cNvPr>
          <p:cNvPicPr>
            <a:picLocks noChangeAspect="1"/>
          </p:cNvPicPr>
          <p:nvPr/>
        </p:nvPicPr>
        <p:blipFill>
          <a:blip r:embed="rId2"/>
          <a:stretch>
            <a:fillRect/>
          </a:stretch>
        </p:blipFill>
        <p:spPr>
          <a:xfrm>
            <a:off x="816568" y="1627200"/>
            <a:ext cx="2671074" cy="2637097"/>
          </a:xfrm>
          <a:prstGeom prst="rect">
            <a:avLst/>
          </a:prstGeom>
        </p:spPr>
      </p:pic>
      <p:sp>
        <p:nvSpPr>
          <p:cNvPr id="5" name="Sprechblase: rechteckig mit abgerundeten Ecken 4">
            <a:extLst>
              <a:ext uri="{FF2B5EF4-FFF2-40B4-BE49-F238E27FC236}">
                <a16:creationId xmlns:a16="http://schemas.microsoft.com/office/drawing/2014/main" id="{3DCAEA98-963D-41F9-A744-109DB3CE0F78}"/>
              </a:ext>
            </a:extLst>
          </p:cNvPr>
          <p:cNvSpPr/>
          <p:nvPr/>
        </p:nvSpPr>
        <p:spPr bwMode="auto">
          <a:xfrm>
            <a:off x="4046852" y="1627200"/>
            <a:ext cx="5076366" cy="1726528"/>
          </a:xfrm>
          <a:prstGeom prst="wedgeRoundRectCallout">
            <a:avLst>
              <a:gd name="adj1" fmla="val -88362"/>
              <a:gd name="adj2" fmla="val 2956"/>
              <a:gd name="adj3" fmla="val 16667"/>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anchor="t" anchorCtr="0" compatLnSpc="1">
            <a:prstTxWarp prst="textNoShape">
              <a:avLst/>
            </a:prstTxWarp>
          </a:bodyPr>
          <a:lstStyle/>
          <a:p>
            <a:pPr algn="ctr">
              <a:defRPr sz="2000" b="1">
                <a:latin typeface="Garet Book" pitchFamily="2" charset="0"/>
                <a:ea typeface="Tahoma" panose="020B0604030504040204" pitchFamily="34" charset="0"/>
                <a:cs typeface="Tahoma" panose="020B0604030504040204" pitchFamily="34" charset="0"/>
              </a:defRPr>
            </a:pPr>
            <a:r>
              <a:rPr dirty="0"/>
              <a:t>Denken Sie </a:t>
            </a:r>
            <a:r>
              <a:rPr dirty="0" err="1"/>
              <a:t>daran</a:t>
            </a:r>
            <a:r>
              <a:rPr dirty="0"/>
              <a:t>: Ich bin </a:t>
            </a:r>
            <a:r>
              <a:rPr dirty="0" err="1"/>
              <a:t>nur</a:t>
            </a:r>
            <a:r>
              <a:rPr dirty="0"/>
              <a:t> </a:t>
            </a:r>
            <a:r>
              <a:rPr dirty="0" err="1"/>
              <a:t>ein</a:t>
            </a:r>
            <a:r>
              <a:rPr dirty="0"/>
              <a:t> </a:t>
            </a:r>
            <a:r>
              <a:rPr dirty="0" err="1"/>
              <a:t>Papagei</a:t>
            </a:r>
            <a:r>
              <a:rPr dirty="0"/>
              <a:t> und </a:t>
            </a:r>
            <a:r>
              <a:rPr dirty="0" err="1"/>
              <a:t>gebe</a:t>
            </a:r>
            <a:r>
              <a:rPr dirty="0"/>
              <a:t> </a:t>
            </a:r>
            <a:r>
              <a:rPr dirty="0" err="1"/>
              <a:t>Inhalte</a:t>
            </a:r>
            <a:r>
              <a:rPr dirty="0"/>
              <a:t> </a:t>
            </a:r>
            <a:r>
              <a:rPr dirty="0" err="1"/>
              <a:t>wieder</a:t>
            </a:r>
            <a:r>
              <a:rPr dirty="0"/>
              <a:t>, die </a:t>
            </a:r>
            <a:r>
              <a:rPr dirty="0" err="1"/>
              <a:t>bereits</a:t>
            </a:r>
            <a:r>
              <a:rPr dirty="0"/>
              <a:t> </a:t>
            </a:r>
            <a:r>
              <a:rPr dirty="0" err="1"/>
              <a:t>irgendwo</a:t>
            </a:r>
            <a:r>
              <a:rPr dirty="0"/>
              <a:t> </a:t>
            </a:r>
            <a:r>
              <a:rPr dirty="0" err="1"/>
              <a:t>existieren</a:t>
            </a:r>
            <a:r>
              <a:rPr dirty="0"/>
              <a:t>. </a:t>
            </a:r>
          </a:p>
          <a:p>
            <a:pPr algn="ctr">
              <a:defRPr sz="2000" b="1">
                <a:latin typeface="Garet Book" pitchFamily="2" charset="0"/>
                <a:ea typeface="Tahoma" panose="020B0604030504040204" pitchFamily="34" charset="0"/>
                <a:cs typeface="Tahoma" panose="020B0604030504040204" pitchFamily="34" charset="0"/>
              </a:defRPr>
            </a:pPr>
            <a:r>
              <a:rPr dirty="0"/>
              <a:t>Ich </a:t>
            </a:r>
            <a:r>
              <a:rPr dirty="0" err="1"/>
              <a:t>weiß</a:t>
            </a:r>
            <a:r>
              <a:rPr dirty="0"/>
              <a:t> </a:t>
            </a:r>
            <a:r>
              <a:rPr dirty="0" err="1"/>
              <a:t>oder</a:t>
            </a:r>
            <a:r>
              <a:rPr dirty="0"/>
              <a:t> </a:t>
            </a:r>
            <a:r>
              <a:rPr dirty="0" err="1"/>
              <a:t>verstehe</a:t>
            </a:r>
            <a:r>
              <a:rPr dirty="0"/>
              <a:t> </a:t>
            </a:r>
            <a:r>
              <a:rPr dirty="0" err="1"/>
              <a:t>wirklich</a:t>
            </a:r>
            <a:r>
              <a:rPr dirty="0"/>
              <a:t> </a:t>
            </a:r>
            <a:r>
              <a:rPr dirty="0" err="1"/>
              <a:t>überhaupt</a:t>
            </a:r>
            <a:r>
              <a:rPr dirty="0"/>
              <a:t> </a:t>
            </a:r>
            <a:r>
              <a:rPr dirty="0" err="1"/>
              <a:t>nichts</a:t>
            </a:r>
            <a:r>
              <a:rPr dirty="0"/>
              <a:t>!  </a:t>
            </a:r>
            <a:endParaRPr lang="de-AT" sz="2000" b="1" dirty="0">
              <a:latin typeface="Garet Book" pitchFamily="2" charset="0"/>
              <a:ea typeface="Tahoma" panose="020B0604030504040204" pitchFamily="34" charset="0"/>
              <a:cs typeface="Tahoma" panose="020B0604030504040204" pitchFamily="34" charset="0"/>
            </a:endParaRPr>
          </a:p>
          <a:p>
            <a:endParaRPr lang="de-DE" sz="2000" dirty="0">
              <a:latin typeface="Garet Book" pitchFamily="2" charset="0"/>
            </a:endParaRPr>
          </a:p>
        </p:txBody>
      </p:sp>
      <p:sp>
        <p:nvSpPr>
          <p:cNvPr id="6" name="Sprechblase: rechteckig mit abgerundeten Ecken 5">
            <a:extLst>
              <a:ext uri="{FF2B5EF4-FFF2-40B4-BE49-F238E27FC236}">
                <a16:creationId xmlns:a16="http://schemas.microsoft.com/office/drawing/2014/main" id="{C365976D-E887-40A3-A68F-576C02BCBE42}"/>
              </a:ext>
            </a:extLst>
          </p:cNvPr>
          <p:cNvSpPr/>
          <p:nvPr/>
        </p:nvSpPr>
        <p:spPr bwMode="auto">
          <a:xfrm>
            <a:off x="2735100" y="2005140"/>
            <a:ext cx="1692121" cy="830997"/>
          </a:xfrm>
          <a:prstGeom prst="wedgeRoundRectCallout">
            <a:avLst>
              <a:gd name="adj1" fmla="val -88362"/>
              <a:gd name="adj2" fmla="val 2956"/>
              <a:gd name="adj3" fmla="val 16667"/>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anchor="t" anchorCtr="0" compatLnSpc="1">
            <a:prstTxWarp prst="textNoShape">
              <a:avLst/>
            </a:prstTxWarp>
          </a:bodyPr>
          <a:lstStyle/>
          <a:p>
            <a:pPr algn="ctr">
              <a:defRPr sz="2000">
                <a:latin typeface="Garet Book" pitchFamily="2" charset="0"/>
                <a:ea typeface="Tahoma" panose="020B0604030504040204" pitchFamily="34" charset="0"/>
                <a:cs typeface="Tahoma" panose="020B0604030504040204" pitchFamily="34" charset="0"/>
              </a:defRPr>
            </a:pPr>
            <a:r>
              <a:rPr dirty="0"/>
              <a:t>Wie </a:t>
            </a:r>
            <a:r>
              <a:rPr dirty="0" err="1"/>
              <a:t>fahre</a:t>
            </a:r>
            <a:r>
              <a:rPr dirty="0"/>
              <a:t> ich? </a:t>
            </a:r>
          </a:p>
        </p:txBody>
      </p:sp>
      <p:sp>
        <p:nvSpPr>
          <p:cNvPr id="7" name="Inhaltsplatzhalter 2">
            <a:extLst>
              <a:ext uri="{FF2B5EF4-FFF2-40B4-BE49-F238E27FC236}">
                <a16:creationId xmlns:a16="http://schemas.microsoft.com/office/drawing/2014/main" id="{7089DBBF-05E5-4130-941A-21AE05CD5D58}"/>
              </a:ext>
            </a:extLst>
          </p:cNvPr>
          <p:cNvSpPr/>
          <p:nvPr/>
        </p:nvSpPr>
        <p:spPr>
          <a:xfrm>
            <a:off x="452108" y="4504624"/>
            <a:ext cx="9415792" cy="1410402"/>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285750" indent="-285750">
              <a:spcBef>
                <a:spcPts val="1000"/>
              </a:spcBef>
              <a:buFont typeface="Arial" panose="020B0604020202020204" pitchFamily="34" charset="0"/>
              <a:buChar char="•"/>
              <a:defRPr sz="1400"/>
            </a:pPr>
            <a:r>
              <a:t>KI ist eine Rechenmaschine, die menschliche Fähigkeiten imitiert </a:t>
            </a:r>
          </a:p>
          <a:p>
            <a:pPr marL="285750" indent="-285750">
              <a:spcBef>
                <a:spcPts val="1000"/>
              </a:spcBef>
              <a:buFont typeface="Arial" panose="020B0604020202020204" pitchFamily="34" charset="0"/>
              <a:buChar char="•"/>
              <a:defRPr sz="1400"/>
            </a:pPr>
            <a:r>
              <a:t>Alle ML-Formen basieren auf hochkomplexen mathematischen und statistischen Berechnungen</a:t>
            </a:r>
          </a:p>
          <a:p>
            <a:pPr marL="285750" indent="-285750">
              <a:spcBef>
                <a:spcPts val="1000"/>
              </a:spcBef>
              <a:buFont typeface="Arial" panose="020B0604020202020204" pitchFamily="34" charset="0"/>
              <a:buChar char="•"/>
              <a:defRPr sz="1400"/>
            </a:pPr>
            <a:r>
              <a:t>Sprachbasierte KI-Systeme wie LLMs und Chatbots berechnen z. B. Wortwahrscheinlichkeiten</a:t>
            </a:r>
          </a:p>
          <a:p>
            <a:pPr marL="285750" indent="-285750">
              <a:spcBef>
                <a:spcPts val="1000"/>
              </a:spcBef>
              <a:buFont typeface="Arial" panose="020B0604020202020204" pitchFamily="34" charset="0"/>
              <a:buChar char="•"/>
              <a:defRPr sz="1400"/>
            </a:pPr>
            <a:r>
              <a:t>KI kann Sprache zwar reproduzieren, ist aber nicht in der Lage, ihre Bedeutung zu verstehen</a:t>
            </a:r>
          </a:p>
        </p:txBody>
      </p:sp>
      <p:sp>
        <p:nvSpPr>
          <p:cNvPr id="8" name="Content Placeholder 2">
            <a:extLst>
              <a:ext uri="{FF2B5EF4-FFF2-40B4-BE49-F238E27FC236}">
                <a16:creationId xmlns:a16="http://schemas.microsoft.com/office/drawing/2014/main" id="{FBA467EA-A2B0-4A55-B19A-31C72F6AA4C8}"/>
              </a:ext>
            </a:extLst>
          </p:cNvPr>
          <p:cNvSpPr>
            <a:spLocks noGrp="1"/>
          </p:cNvSpPr>
          <p:nvPr/>
        </p:nvSpPr>
        <p:spPr>
          <a:xfrm>
            <a:off x="361950" y="6062400"/>
            <a:ext cx="9505950" cy="623094"/>
          </a:xfrm>
          <a:prstGeom prst="rect">
            <a:avLst/>
          </a:prstGeom>
        </p:spPr>
        <p:txBody>
          <a:bodyPr vert="horz" lIns="91440" tIns="45720" rIns="91440" bIns="4572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sz="1800">
                <a:highlight>
                  <a:srgbClr val="F1EAFE"/>
                </a:highlight>
                <a:latin typeface="+mj-lt"/>
              </a:defRPr>
            </a:pPr>
            <a:r>
              <a:t>Deshalb ist eine kritische Reflexion von KI-generierten Ergebnissen immer unerlässlich</a:t>
            </a:r>
            <a:endParaRPr lang="en-GB" sz="1800" dirty="0">
              <a:highlight>
                <a:srgbClr val="F1EAFE"/>
              </a:highlight>
              <a:latin typeface="+mj-lt"/>
            </a:endParaRPr>
          </a:p>
        </p:txBody>
      </p:sp>
    </p:spTree>
    <p:extLst>
      <p:ext uri="{BB962C8B-B14F-4D97-AF65-F5344CB8AC3E}">
        <p14:creationId xmlns:p14="http://schemas.microsoft.com/office/powerpoint/2010/main" val="227815143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par>
                                <p:cTn id="19" presetID="6" presetClass="exit" presetSubtype="32" fill="hold" grpId="0" nodeType="withEffect">
                                  <p:stCondLst>
                                    <p:cond delay="0"/>
                                  </p:stCondLst>
                                  <p:childTnLst>
                                    <p:animEffect transition="out" filter="circle(out)">
                                      <p:cBhvr>
                                        <p:cTn id="20" dur="1000"/>
                                        <p:tgtEl>
                                          <p:spTgt spid="6"/>
                                        </p:tgtEl>
                                      </p:cBhvr>
                                    </p:animEffect>
                                    <p:set>
                                      <p:cBhvr>
                                        <p:cTn id="21" dur="1" fill="hold">
                                          <p:stCondLst>
                                            <p:cond delay="9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animBg="1"/>
      <p:bldP spid="7" grpId="0"/>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70B59BE0-FA7F-44A7-9443-F24D5EE8BB33}"/>
              </a:ext>
            </a:extLst>
          </p:cNvPr>
          <p:cNvSpPr>
            <a:spLocks noGrp="1"/>
          </p:cNvSpPr>
          <p:nvPr>
            <p:ph type="title"/>
          </p:nvPr>
        </p:nvSpPr>
        <p:spPr/>
        <p:txBody>
          <a:bodyPr/>
          <a:lstStyle/>
          <a:p>
            <a:pPr>
              <a:defRPr>
                <a:solidFill>
                  <a:srgbClr val="0B163B"/>
                </a:solidFill>
              </a:defRPr>
            </a:pPr>
            <a:r>
              <a:t>Der ELIZA-Effekt und der Automatisierungs-Bias</a:t>
            </a:r>
            <a:endParaRPr lang="de-DE" dirty="0">
              <a:solidFill>
                <a:srgbClr val="0B163B"/>
              </a:solidFill>
            </a:endParaRPr>
          </a:p>
        </p:txBody>
      </p:sp>
    </p:spTree>
    <p:extLst>
      <p:ext uri="{BB962C8B-B14F-4D97-AF65-F5344CB8AC3E}">
        <p14:creationId xmlns:p14="http://schemas.microsoft.com/office/powerpoint/2010/main" val="31140881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2532E2A-67E6-47D2-87B5-A9EF8F752DAE}"/>
              </a:ext>
            </a:extLst>
          </p:cNvPr>
          <p:cNvSpPr>
            <a:spLocks noGrp="1"/>
          </p:cNvSpPr>
          <p:nvPr>
            <p:ph type="title"/>
          </p:nvPr>
        </p:nvSpPr>
        <p:spPr/>
        <p:txBody>
          <a:bodyPr/>
          <a:lstStyle/>
          <a:p>
            <a:r>
              <a:t>Der ELIZA-Effekt</a:t>
            </a:r>
            <a:endParaRPr lang="de-DE" dirty="0"/>
          </a:p>
        </p:txBody>
      </p:sp>
      <p:sp>
        <p:nvSpPr>
          <p:cNvPr id="3" name="Inhaltsplatzhalter 2">
            <a:extLst>
              <a:ext uri="{FF2B5EF4-FFF2-40B4-BE49-F238E27FC236}">
                <a16:creationId xmlns:a16="http://schemas.microsoft.com/office/drawing/2014/main" id="{7AFF6729-32D9-40CB-AB9C-72E0F2E4BB11}"/>
              </a:ext>
            </a:extLst>
          </p:cNvPr>
          <p:cNvSpPr/>
          <p:nvPr/>
        </p:nvSpPr>
        <p:spPr>
          <a:xfrm>
            <a:off x="9959040" y="2005140"/>
            <a:ext cx="2131360" cy="284772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90000"/>
              </a:lnSpc>
              <a:spcBef>
                <a:spcPts val="1001"/>
              </a:spcBef>
              <a:tabLst>
                <a:tab pos="0" algn="l"/>
              </a:tabLst>
              <a:defRPr sz="2000" b="1">
                <a:solidFill>
                  <a:schemeClr val="tx2"/>
                </a:solidFill>
                <a:effectLst/>
                <a:uFillTx/>
                <a:latin typeface="+mj-lt"/>
              </a:defRPr>
            </a:pPr>
            <a:r>
              <a:t>Ansatz:</a:t>
            </a:r>
            <a:endParaRPr lang="nl-BE" sz="2000" b="0" u="none" strike="noStrike" dirty="0">
              <a:solidFill>
                <a:schemeClr val="tx2"/>
              </a:solidFill>
              <a:effectLst/>
              <a:uFillTx/>
              <a:latin typeface="+mj-lt"/>
            </a:endParaRPr>
          </a:p>
          <a:p>
            <a:pPr marL="228600" indent="-228600" defTabSz="914400">
              <a:lnSpc>
                <a:spcPct val="90000"/>
              </a:lnSpc>
              <a:spcBef>
                <a:spcPts val="1001"/>
              </a:spcBef>
              <a:buClr>
                <a:srgbClr val="0B163B"/>
              </a:buClr>
              <a:buFont typeface="Arial"/>
              <a:buChar char="•"/>
              <a:tabLst>
                <a:tab pos="0" algn="l"/>
              </a:tabLst>
              <a:defRPr sz="1400" u="sng">
                <a:solidFill>
                  <a:schemeClr val="tx2"/>
                </a:solidFill>
                <a:latin typeface="Garet Book"/>
              </a:defRPr>
            </a:pPr>
            <a:r>
              <a:rPr>
                <a:effectLst/>
                <a:uFillTx/>
              </a:rPr>
              <a:t>1-minütige  Diskussion</a:t>
            </a:r>
          </a:p>
          <a:p>
            <a:pPr marL="228600" indent="-228600" defTabSz="914400">
              <a:lnSpc>
                <a:spcPct val="90000"/>
              </a:lnSpc>
              <a:spcBef>
                <a:spcPts val="1001"/>
              </a:spcBef>
              <a:buClr>
                <a:srgbClr val="0B163B"/>
              </a:buClr>
              <a:buFont typeface="Arial"/>
              <a:buChar char="•"/>
              <a:tabLst>
                <a:tab pos="0" algn="l"/>
              </a:tabLst>
            </a:pPr>
            <a:endParaRPr lang="de-DE" sz="1400" b="0" u="sng" strike="noStrike" dirty="0">
              <a:solidFill>
                <a:schemeClr val="tx2"/>
              </a:solidFill>
              <a:effectLst/>
              <a:uFillTx/>
              <a:latin typeface="Garet Book"/>
            </a:endParaRPr>
          </a:p>
          <a:p>
            <a:pPr marL="228600" indent="-228600" defTabSz="914400">
              <a:lnSpc>
                <a:spcPct val="90000"/>
              </a:lnSpc>
              <a:spcBef>
                <a:spcPts val="1001"/>
              </a:spcBef>
              <a:buClr>
                <a:srgbClr val="0B163B"/>
              </a:buClr>
              <a:buFont typeface="Arial"/>
              <a:buChar char="•"/>
              <a:tabLst>
                <a:tab pos="0" algn="l"/>
              </a:tabLst>
              <a:defRPr sz="1400" b="1" u="sng">
                <a:solidFill>
                  <a:schemeClr val="tx2"/>
                </a:solidFill>
              </a:defRPr>
            </a:pPr>
            <a:r>
              <a:t>Haben Sie schon einmal vom sogenannten „ELIZA-Effekt“ gehört?</a:t>
            </a:r>
          </a:p>
        </p:txBody>
      </p:sp>
      <p:sp>
        <p:nvSpPr>
          <p:cNvPr id="4" name="Inhaltsplatzhalter 2">
            <a:extLst>
              <a:ext uri="{FF2B5EF4-FFF2-40B4-BE49-F238E27FC236}">
                <a16:creationId xmlns:a16="http://schemas.microsoft.com/office/drawing/2014/main" id="{D6C81E29-995A-4F4A-9521-AC3819B1452A}"/>
              </a:ext>
            </a:extLst>
          </p:cNvPr>
          <p:cNvSpPr/>
          <p:nvPr/>
        </p:nvSpPr>
        <p:spPr>
          <a:xfrm>
            <a:off x="452108" y="1607449"/>
            <a:ext cx="4750274" cy="1943801"/>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285750" indent="-285750">
              <a:spcBef>
                <a:spcPts val="1000"/>
              </a:spcBef>
              <a:buFont typeface="Arial" panose="020B0604020202020204" pitchFamily="34" charset="0"/>
              <a:buChar char="•"/>
              <a:defRPr sz="1400"/>
            </a:pPr>
            <a:r>
              <a:rPr dirty="0" err="1"/>
              <a:t>Im</a:t>
            </a:r>
            <a:r>
              <a:rPr dirty="0"/>
              <a:t> Jahr 1966 </a:t>
            </a:r>
            <a:r>
              <a:rPr dirty="0" err="1"/>
              <a:t>entwickelte</a:t>
            </a:r>
            <a:r>
              <a:rPr dirty="0"/>
              <a:t> Joseph </a:t>
            </a:r>
            <a:r>
              <a:rPr dirty="0" err="1"/>
              <a:t>Weizenbaum</a:t>
            </a:r>
            <a:r>
              <a:rPr dirty="0"/>
              <a:t> </a:t>
            </a:r>
            <a:r>
              <a:rPr dirty="0" err="1"/>
              <a:t>mit</a:t>
            </a:r>
            <a:r>
              <a:rPr dirty="0"/>
              <a:t> „ELIZA” den </a:t>
            </a:r>
            <a:r>
              <a:rPr dirty="0" err="1"/>
              <a:t>ersten</a:t>
            </a:r>
            <a:r>
              <a:rPr dirty="0"/>
              <a:t> Chatbot. </a:t>
            </a:r>
          </a:p>
          <a:p>
            <a:pPr marL="285750" indent="-285750">
              <a:spcBef>
                <a:spcPts val="1000"/>
              </a:spcBef>
              <a:buFont typeface="Arial" panose="020B0604020202020204" pitchFamily="34" charset="0"/>
              <a:buChar char="•"/>
              <a:defRPr sz="1400"/>
            </a:pPr>
            <a:r>
              <a:rPr dirty="0"/>
              <a:t>Ziel: </a:t>
            </a:r>
            <a:r>
              <a:rPr dirty="0" err="1"/>
              <a:t>Untersuchung</a:t>
            </a:r>
            <a:r>
              <a:rPr dirty="0"/>
              <a:t> der Mensch-Maschine-Kommunikation und </a:t>
            </a:r>
            <a:r>
              <a:rPr dirty="0" err="1"/>
              <a:t>Aufzeigen</a:t>
            </a:r>
            <a:r>
              <a:rPr dirty="0"/>
              <a:t> der </a:t>
            </a:r>
            <a:r>
              <a:rPr dirty="0" err="1"/>
              <a:t>entsprechenden</a:t>
            </a:r>
            <a:r>
              <a:rPr dirty="0"/>
              <a:t> </a:t>
            </a:r>
            <a:r>
              <a:rPr dirty="0" err="1"/>
              <a:t>Grenzen</a:t>
            </a:r>
            <a:r>
              <a:rPr dirty="0"/>
              <a:t> von </a:t>
            </a:r>
            <a:r>
              <a:rPr dirty="0" err="1"/>
              <a:t>Computersystemen</a:t>
            </a:r>
            <a:r>
              <a:rPr dirty="0"/>
              <a:t> </a:t>
            </a:r>
          </a:p>
          <a:p>
            <a:pPr marL="285750" indent="-285750">
              <a:spcBef>
                <a:spcPts val="1000"/>
              </a:spcBef>
              <a:buFont typeface="Arial" panose="020B0604020202020204" pitchFamily="34" charset="0"/>
              <a:buChar char="•"/>
              <a:defRPr sz="1400"/>
            </a:pPr>
            <a:r>
              <a:rPr dirty="0"/>
              <a:t>ELIZA </a:t>
            </a:r>
            <a:r>
              <a:rPr dirty="0" err="1"/>
              <a:t>wurde</a:t>
            </a:r>
            <a:r>
              <a:rPr dirty="0"/>
              <a:t> </a:t>
            </a:r>
            <a:r>
              <a:rPr dirty="0" err="1"/>
              <a:t>zu</a:t>
            </a:r>
            <a:r>
              <a:rPr dirty="0"/>
              <a:t> </a:t>
            </a:r>
            <a:r>
              <a:rPr dirty="0" err="1"/>
              <a:t>einem</a:t>
            </a:r>
            <a:r>
              <a:rPr dirty="0"/>
              <a:t> </a:t>
            </a:r>
            <a:r>
              <a:rPr dirty="0" err="1"/>
              <a:t>Musterbeispiel</a:t>
            </a:r>
            <a:r>
              <a:rPr dirty="0"/>
              <a:t> für die </a:t>
            </a:r>
            <a:r>
              <a:rPr dirty="0" err="1"/>
              <a:t>Fallstricke</a:t>
            </a:r>
            <a:r>
              <a:rPr dirty="0"/>
              <a:t> der KI-Technologie.</a:t>
            </a:r>
          </a:p>
        </p:txBody>
      </p:sp>
      <p:pic>
        <p:nvPicPr>
          <p:cNvPr id="5" name="Grafik 4">
            <a:extLst>
              <a:ext uri="{FF2B5EF4-FFF2-40B4-BE49-F238E27FC236}">
                <a16:creationId xmlns:a16="http://schemas.microsoft.com/office/drawing/2014/main" id="{5617DB2D-0ADE-4571-97A8-55A6B39715A0}"/>
              </a:ext>
            </a:extLst>
          </p:cNvPr>
          <p:cNvPicPr>
            <a:picLocks noChangeAspect="1"/>
          </p:cNvPicPr>
          <p:nvPr/>
        </p:nvPicPr>
        <p:blipFill rotWithShape="1">
          <a:blip r:embed="rId2"/>
          <a:srcRect l="18377" b="10875"/>
          <a:stretch/>
        </p:blipFill>
        <p:spPr>
          <a:xfrm>
            <a:off x="5548764" y="1259790"/>
            <a:ext cx="3509711" cy="2314173"/>
          </a:xfrm>
          <a:prstGeom prst="rect">
            <a:avLst/>
          </a:prstGeom>
        </p:spPr>
      </p:pic>
      <p:sp>
        <p:nvSpPr>
          <p:cNvPr id="6" name="Textfeld 5">
            <a:extLst>
              <a:ext uri="{FF2B5EF4-FFF2-40B4-BE49-F238E27FC236}">
                <a16:creationId xmlns:a16="http://schemas.microsoft.com/office/drawing/2014/main" id="{89289EEE-A346-456F-9C3E-E095E4D4E8A6}"/>
              </a:ext>
            </a:extLst>
          </p:cNvPr>
          <p:cNvSpPr txBox="1"/>
          <p:nvPr/>
        </p:nvSpPr>
        <p:spPr>
          <a:xfrm>
            <a:off x="5441897" y="819639"/>
            <a:ext cx="3896067" cy="430887"/>
          </a:xfrm>
          <a:prstGeom prst="rect">
            <a:avLst/>
          </a:prstGeom>
          <a:noFill/>
        </p:spPr>
        <p:txBody>
          <a:bodyPr wrap="square">
            <a:spAutoFit/>
          </a:bodyPr>
          <a:lstStyle/>
          <a:p>
            <a:pPr marL="0" lvl="1">
              <a:defRPr sz="1100" b="1">
                <a:solidFill>
                  <a:schemeClr val="accent6"/>
                </a:solidFill>
                <a:latin typeface="+mn-lt"/>
              </a:defRPr>
            </a:pPr>
            <a:r>
              <a:rPr dirty="0"/>
              <a:t>Homer Simpson </a:t>
            </a:r>
            <a:r>
              <a:rPr dirty="0" err="1"/>
              <a:t>ist</a:t>
            </a:r>
            <a:r>
              <a:rPr dirty="0"/>
              <a:t> von der </a:t>
            </a:r>
            <a:r>
              <a:rPr dirty="0" err="1"/>
              <a:t>Empfindsamkeit</a:t>
            </a:r>
            <a:r>
              <a:rPr dirty="0"/>
              <a:t> seines KI-Chatbots </a:t>
            </a:r>
            <a:r>
              <a:rPr dirty="0" err="1"/>
              <a:t>überzeugt</a:t>
            </a:r>
            <a:endParaRPr lang="de-DE" sz="1100" b="1" dirty="0">
              <a:solidFill>
                <a:schemeClr val="accent6"/>
              </a:solidFill>
              <a:latin typeface="+mn-lt"/>
            </a:endParaRPr>
          </a:p>
        </p:txBody>
      </p:sp>
      <p:sp>
        <p:nvSpPr>
          <p:cNvPr id="7" name="Textfeld 6">
            <a:extLst>
              <a:ext uri="{FF2B5EF4-FFF2-40B4-BE49-F238E27FC236}">
                <a16:creationId xmlns:a16="http://schemas.microsoft.com/office/drawing/2014/main" id="{D9D79181-B07A-42A7-A4FA-5D8D6537EA20}"/>
              </a:ext>
            </a:extLst>
          </p:cNvPr>
          <p:cNvSpPr txBox="1"/>
          <p:nvPr/>
        </p:nvSpPr>
        <p:spPr>
          <a:xfrm>
            <a:off x="2138282" y="4064028"/>
            <a:ext cx="7199682" cy="1107996"/>
          </a:xfrm>
          <a:prstGeom prst="rect">
            <a:avLst/>
          </a:prstGeom>
          <a:noFill/>
        </p:spPr>
        <p:txBody>
          <a:bodyPr wrap="square">
            <a:spAutoFit/>
          </a:bodyPr>
          <a:lstStyle/>
          <a:p>
            <a:pPr>
              <a:defRPr sz="1400">
                <a:latin typeface="Garet Book" pitchFamily="2" charset="0"/>
              </a:defRPr>
            </a:pPr>
            <a:r>
              <a:rPr dirty="0"/>
              <a:t>„Mir war nicht </a:t>
            </a:r>
            <a:r>
              <a:rPr dirty="0" err="1"/>
              <a:t>bewusst</a:t>
            </a:r>
            <a:r>
              <a:rPr dirty="0"/>
              <a:t> </a:t>
            </a:r>
            <a:r>
              <a:rPr dirty="0" err="1"/>
              <a:t>gewesen</a:t>
            </a:r>
            <a:r>
              <a:rPr dirty="0"/>
              <a:t> […], </a:t>
            </a:r>
            <a:r>
              <a:rPr dirty="0" err="1"/>
              <a:t>dass</a:t>
            </a:r>
            <a:r>
              <a:rPr dirty="0"/>
              <a:t> </a:t>
            </a:r>
            <a:r>
              <a:rPr dirty="0" err="1"/>
              <a:t>bereits</a:t>
            </a:r>
            <a:r>
              <a:rPr dirty="0"/>
              <a:t> </a:t>
            </a:r>
            <a:r>
              <a:rPr dirty="0" err="1"/>
              <a:t>eine</a:t>
            </a:r>
            <a:r>
              <a:rPr dirty="0"/>
              <a:t> </a:t>
            </a:r>
            <a:r>
              <a:rPr dirty="0" err="1"/>
              <a:t>äußerst</a:t>
            </a:r>
            <a:r>
              <a:rPr dirty="0"/>
              <a:t> </a:t>
            </a:r>
            <a:r>
              <a:rPr dirty="0" err="1"/>
              <a:t>kurze</a:t>
            </a:r>
            <a:r>
              <a:rPr dirty="0"/>
              <a:t> </a:t>
            </a:r>
            <a:r>
              <a:rPr dirty="0" err="1"/>
              <a:t>Auseinandersetzung</a:t>
            </a:r>
            <a:r>
              <a:rPr dirty="0"/>
              <a:t> </a:t>
            </a:r>
            <a:r>
              <a:rPr dirty="0" err="1"/>
              <a:t>mit</a:t>
            </a:r>
            <a:r>
              <a:rPr dirty="0"/>
              <a:t> </a:t>
            </a:r>
            <a:r>
              <a:rPr dirty="0" err="1"/>
              <a:t>einem</a:t>
            </a:r>
            <a:r>
              <a:rPr dirty="0"/>
              <a:t> </a:t>
            </a:r>
            <a:r>
              <a:rPr dirty="0" err="1"/>
              <a:t>relativ</a:t>
            </a:r>
            <a:r>
              <a:rPr dirty="0"/>
              <a:t> </a:t>
            </a:r>
            <a:r>
              <a:rPr dirty="0" err="1"/>
              <a:t>einfachen</a:t>
            </a:r>
            <a:r>
              <a:rPr dirty="0"/>
              <a:t> </a:t>
            </a:r>
            <a:r>
              <a:rPr dirty="0" err="1"/>
              <a:t>Computerprogramm</a:t>
            </a:r>
            <a:r>
              <a:rPr dirty="0"/>
              <a:t> </a:t>
            </a:r>
            <a:r>
              <a:rPr dirty="0" err="1"/>
              <a:t>bei</a:t>
            </a:r>
            <a:r>
              <a:rPr dirty="0"/>
              <a:t> </a:t>
            </a:r>
            <a:r>
              <a:rPr dirty="0" err="1"/>
              <a:t>völlig</a:t>
            </a:r>
            <a:r>
              <a:rPr dirty="0"/>
              <a:t> </a:t>
            </a:r>
            <a:r>
              <a:rPr dirty="0" err="1"/>
              <a:t>normalen</a:t>
            </a:r>
            <a:r>
              <a:rPr dirty="0"/>
              <a:t> Menschen </a:t>
            </a:r>
            <a:r>
              <a:rPr dirty="0" err="1"/>
              <a:t>starke</a:t>
            </a:r>
            <a:r>
              <a:rPr dirty="0"/>
              <a:t> </a:t>
            </a:r>
            <a:r>
              <a:rPr dirty="0" err="1"/>
              <a:t>Wahnvorstellungen</a:t>
            </a:r>
            <a:r>
              <a:rPr dirty="0"/>
              <a:t> </a:t>
            </a:r>
            <a:r>
              <a:rPr dirty="0" err="1"/>
              <a:t>auslösen</a:t>
            </a:r>
            <a:r>
              <a:rPr dirty="0"/>
              <a:t> </a:t>
            </a:r>
            <a:r>
              <a:rPr dirty="0" err="1"/>
              <a:t>kann</a:t>
            </a:r>
            <a:r>
              <a:rPr dirty="0"/>
              <a:t>.“ – </a:t>
            </a:r>
          </a:p>
          <a:p>
            <a:pPr>
              <a:defRPr sz="1100">
                <a:latin typeface="Garet Book" pitchFamily="2" charset="0"/>
              </a:defRPr>
            </a:pPr>
            <a:r>
              <a:rPr dirty="0"/>
              <a:t>Joseph </a:t>
            </a:r>
            <a:r>
              <a:rPr dirty="0" err="1"/>
              <a:t>Weizenbaum</a:t>
            </a:r>
            <a:r>
              <a:rPr dirty="0"/>
              <a:t>, 1976 </a:t>
            </a:r>
            <a:r>
              <a:rPr i="1" dirty="0"/>
              <a:t>Computer Power and Human Reason: From Judgement to Calculation.</a:t>
            </a:r>
            <a:r>
              <a:rPr dirty="0"/>
              <a:t> W. H. Freeman. S. 7)</a:t>
            </a:r>
          </a:p>
        </p:txBody>
      </p:sp>
      <p:pic>
        <p:nvPicPr>
          <p:cNvPr id="8" name="Grafik 7">
            <a:extLst>
              <a:ext uri="{FF2B5EF4-FFF2-40B4-BE49-F238E27FC236}">
                <a16:creationId xmlns:a16="http://schemas.microsoft.com/office/drawing/2014/main" id="{110FEA14-A80D-423F-A417-75E88D2EBFF2}"/>
              </a:ext>
            </a:extLst>
          </p:cNvPr>
          <p:cNvPicPr>
            <a:picLocks noChangeAspect="1"/>
          </p:cNvPicPr>
          <p:nvPr/>
        </p:nvPicPr>
        <p:blipFill>
          <a:blip r:embed="rId3"/>
          <a:stretch>
            <a:fillRect/>
          </a:stretch>
        </p:blipFill>
        <p:spPr>
          <a:xfrm>
            <a:off x="832962" y="3797705"/>
            <a:ext cx="1213588" cy="1300814"/>
          </a:xfrm>
          <a:prstGeom prst="rect">
            <a:avLst/>
          </a:prstGeom>
        </p:spPr>
      </p:pic>
      <p:sp>
        <p:nvSpPr>
          <p:cNvPr id="9" name="Textfeld 8">
            <a:extLst>
              <a:ext uri="{FF2B5EF4-FFF2-40B4-BE49-F238E27FC236}">
                <a16:creationId xmlns:a16="http://schemas.microsoft.com/office/drawing/2014/main" id="{9D54F057-D863-4A7A-B231-DF64497649F1}"/>
              </a:ext>
            </a:extLst>
          </p:cNvPr>
          <p:cNvSpPr txBox="1"/>
          <p:nvPr/>
        </p:nvSpPr>
        <p:spPr>
          <a:xfrm>
            <a:off x="936559" y="5527554"/>
            <a:ext cx="8914064" cy="1077218"/>
          </a:xfrm>
          <a:prstGeom prst="rect">
            <a:avLst/>
          </a:prstGeom>
          <a:noFill/>
        </p:spPr>
        <p:txBody>
          <a:bodyPr wrap="square">
            <a:spAutoFit/>
          </a:bodyPr>
          <a:lstStyle/>
          <a:p>
            <a:pPr algn="ctr">
              <a:defRPr sz="1600">
                <a:latin typeface="+mn-lt"/>
              </a:defRPr>
            </a:pPr>
            <a:r>
              <a:t>Die Tendenz von Personen, textbasierten Computersystemen menschliche Eigenschaften (z. B. Wissen, Verstehen, Fühlen usw.) zuzuschreiben, </a:t>
            </a:r>
            <a:br>
              <a:rPr lang="de-DE" sz="1600" dirty="0">
                <a:latin typeface="+mn-lt"/>
              </a:rPr>
            </a:br>
            <a:r>
              <a:t>wird als </a:t>
            </a:r>
            <a:r>
              <a:rPr b="1"/>
              <a:t>„ELIZA-Effekt“</a:t>
            </a:r>
            <a:r>
              <a:t> bezeichnet </a:t>
            </a:r>
          </a:p>
          <a:p>
            <a:pPr algn="ctr">
              <a:defRPr sz="1600">
                <a:latin typeface="+mn-lt"/>
              </a:defRPr>
            </a:pPr>
            <a:r>
              <a:t>Er steht im Zusammenhang mit einem weiteren Problem …</a:t>
            </a:r>
          </a:p>
        </p:txBody>
      </p:sp>
      <p:sp>
        <p:nvSpPr>
          <p:cNvPr id="10" name="Rechteck 9">
            <a:extLst>
              <a:ext uri="{FF2B5EF4-FFF2-40B4-BE49-F238E27FC236}">
                <a16:creationId xmlns:a16="http://schemas.microsoft.com/office/drawing/2014/main" id="{9A99CA30-304E-FE9B-8960-F152E00343C7}"/>
              </a:ext>
            </a:extLst>
          </p:cNvPr>
          <p:cNvSpPr/>
          <p:nvPr/>
        </p:nvSpPr>
        <p:spPr>
          <a:xfrm>
            <a:off x="5451945" y="3613039"/>
            <a:ext cx="3774289" cy="369332"/>
          </a:xfrm>
          <a:prstGeom prst="rect">
            <a:avLst/>
          </a:prstGeom>
          <a:solidFill>
            <a:schemeClr val="bg1">
              <a:alpha val="68000"/>
            </a:schemeClr>
          </a:solidFill>
        </p:spPr>
        <p:txBody>
          <a:bodyPr wrap="square" anchor="ctr">
            <a:spAutoFit/>
          </a:bodyPr>
          <a:lstStyle/>
          <a:p>
            <a:pPr>
              <a:defRPr sz="900">
                <a:solidFill>
                  <a:srgbClr val="0B163B"/>
                </a:solidFill>
                <a:latin typeface="Garet Book"/>
              </a:defRPr>
            </a:pPr>
            <a:r>
              <a:t>Bild:  https://medium.com/@jemimamaybank/the-eliza-effect-how-ai-chatbots-get-into-our-heads-9e3970f8fa06</a:t>
            </a:r>
            <a:endParaRPr lang="de-DE" sz="1050" b="1" dirty="0">
              <a:solidFill>
                <a:srgbClr val="0B163B"/>
              </a:solidFill>
              <a:latin typeface="Garet Book"/>
            </a:endParaRPr>
          </a:p>
        </p:txBody>
      </p:sp>
      <p:sp>
        <p:nvSpPr>
          <p:cNvPr id="11" name="Rechteck 10">
            <a:extLst>
              <a:ext uri="{FF2B5EF4-FFF2-40B4-BE49-F238E27FC236}">
                <a16:creationId xmlns:a16="http://schemas.microsoft.com/office/drawing/2014/main" id="{86F387A3-C9DA-CD1B-1955-C3CFC0717284}"/>
              </a:ext>
            </a:extLst>
          </p:cNvPr>
          <p:cNvSpPr/>
          <p:nvPr/>
        </p:nvSpPr>
        <p:spPr>
          <a:xfrm>
            <a:off x="743393" y="5077883"/>
            <a:ext cx="3774289" cy="369332"/>
          </a:xfrm>
          <a:prstGeom prst="rect">
            <a:avLst/>
          </a:prstGeom>
          <a:solidFill>
            <a:schemeClr val="bg1">
              <a:alpha val="68000"/>
            </a:schemeClr>
          </a:solidFill>
        </p:spPr>
        <p:txBody>
          <a:bodyPr wrap="square" anchor="ctr">
            <a:spAutoFit/>
          </a:bodyPr>
          <a:lstStyle/>
          <a:p>
            <a:pPr>
              <a:defRPr sz="900">
                <a:solidFill>
                  <a:srgbClr val="0B163B"/>
                </a:solidFill>
                <a:latin typeface="Garet Book"/>
              </a:defRPr>
            </a:pPr>
            <a:r>
              <a:t>Bild:  https://en.wikipedia.org/wiki/Joseph_Weizenbaum unter CC BY-SA 3.0</a:t>
            </a:r>
            <a:endParaRPr lang="de-DE" sz="1050" b="1" dirty="0">
              <a:solidFill>
                <a:srgbClr val="0B163B"/>
              </a:solidFill>
              <a:latin typeface="Garet Book"/>
            </a:endParaRPr>
          </a:p>
        </p:txBody>
      </p:sp>
    </p:spTree>
    <p:extLst>
      <p:ext uri="{BB962C8B-B14F-4D97-AF65-F5344CB8AC3E}">
        <p14:creationId xmlns:p14="http://schemas.microsoft.com/office/powerpoint/2010/main" val="43447005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9" grpId="0"/>
      <p:bldP spid="11"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FDB9A17-4A6F-49DB-9746-0789AB3FEF45}"/>
              </a:ext>
            </a:extLst>
          </p:cNvPr>
          <p:cNvSpPr>
            <a:spLocks noGrp="1"/>
          </p:cNvSpPr>
          <p:nvPr>
            <p:ph type="title"/>
          </p:nvPr>
        </p:nvSpPr>
        <p:spPr>
          <a:xfrm>
            <a:off x="457199" y="795600"/>
            <a:ext cx="11443855" cy="830997"/>
          </a:xfrm>
        </p:spPr>
        <p:txBody>
          <a:bodyPr/>
          <a:lstStyle/>
          <a:p>
            <a:r>
              <a:rPr dirty="0"/>
              <a:t>(Tiefer) </a:t>
            </a:r>
            <a:r>
              <a:rPr dirty="0" err="1"/>
              <a:t>Automatisierungs</a:t>
            </a:r>
            <a:r>
              <a:rPr dirty="0"/>
              <a:t>-Bias und </a:t>
            </a:r>
            <a:r>
              <a:rPr dirty="0" err="1"/>
              <a:t>übermäßiges</a:t>
            </a:r>
            <a:r>
              <a:rPr dirty="0"/>
              <a:t> </a:t>
            </a:r>
            <a:r>
              <a:rPr dirty="0" err="1"/>
              <a:t>Vertrauen</a:t>
            </a:r>
            <a:r>
              <a:rPr dirty="0"/>
              <a:t> in KI</a:t>
            </a:r>
            <a:br>
              <a:rPr lang="en-US" dirty="0"/>
            </a:br>
            <a:r>
              <a:rPr sz="2000" dirty="0" err="1">
                <a:latin typeface="+mn-lt"/>
              </a:rPr>
              <a:t>Diskrepanz</a:t>
            </a:r>
            <a:r>
              <a:rPr sz="2000" dirty="0">
                <a:latin typeface="+mn-lt"/>
              </a:rPr>
              <a:t> </a:t>
            </a:r>
            <a:r>
              <a:rPr sz="2000" dirty="0" err="1">
                <a:latin typeface="+mn-lt"/>
              </a:rPr>
              <a:t>zwischen</a:t>
            </a:r>
            <a:r>
              <a:rPr sz="2000" dirty="0">
                <a:latin typeface="+mn-lt"/>
              </a:rPr>
              <a:t> </a:t>
            </a:r>
            <a:r>
              <a:rPr sz="2000" dirty="0" err="1">
                <a:latin typeface="+mn-lt"/>
              </a:rPr>
              <a:t>Systemverhalten</a:t>
            </a:r>
            <a:r>
              <a:rPr sz="2000" dirty="0">
                <a:latin typeface="+mn-lt"/>
              </a:rPr>
              <a:t> und </a:t>
            </a:r>
            <a:r>
              <a:rPr sz="2000" dirty="0" err="1">
                <a:latin typeface="+mn-lt"/>
              </a:rPr>
              <a:t>Benutzerpraxis</a:t>
            </a:r>
            <a:endParaRPr lang="de-DE" dirty="0">
              <a:latin typeface="+mn-lt"/>
            </a:endParaRPr>
          </a:p>
        </p:txBody>
      </p:sp>
      <p:sp>
        <p:nvSpPr>
          <p:cNvPr id="4" name="Textfeld 3">
            <a:extLst>
              <a:ext uri="{FF2B5EF4-FFF2-40B4-BE49-F238E27FC236}">
                <a16:creationId xmlns:a16="http://schemas.microsoft.com/office/drawing/2014/main" id="{B9027DE2-C614-42F7-A597-C7A0F4F36DF6}"/>
              </a:ext>
            </a:extLst>
          </p:cNvPr>
          <p:cNvSpPr txBox="1"/>
          <p:nvPr/>
        </p:nvSpPr>
        <p:spPr>
          <a:xfrm>
            <a:off x="4433" y="2230008"/>
            <a:ext cx="12192000" cy="346249"/>
          </a:xfrm>
          <a:prstGeom prst="rect">
            <a:avLst/>
          </a:prstGeom>
          <a:solidFill>
            <a:srgbClr val="F4EEFE"/>
          </a:solid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a:solidFill>
                <a:schemeClr val="accent6"/>
              </a:solidFill>
            </a:endParaRPr>
          </a:p>
        </p:txBody>
      </p:sp>
      <p:sp>
        <p:nvSpPr>
          <p:cNvPr id="5" name="Inhaltsplatzhalter 2">
            <a:extLst>
              <a:ext uri="{FF2B5EF4-FFF2-40B4-BE49-F238E27FC236}">
                <a16:creationId xmlns:a16="http://schemas.microsoft.com/office/drawing/2014/main" id="{02FE45F1-5A18-4D8E-A0D7-CD1FD4B8E10D}"/>
              </a:ext>
            </a:extLst>
          </p:cNvPr>
          <p:cNvSpPr/>
          <p:nvPr/>
        </p:nvSpPr>
        <p:spPr>
          <a:xfrm>
            <a:off x="452108" y="2230008"/>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defRPr sz="1800">
                <a:solidFill>
                  <a:schemeClr val="accent4"/>
                </a:solidFill>
                <a:effectLst/>
                <a:uFillTx/>
                <a:latin typeface="+mj-lt"/>
              </a:defRPr>
            </a:pPr>
            <a:r>
              <a:t>Automatisierungs-Bias</a:t>
            </a:r>
            <a:endParaRPr lang="nl-BE" sz="1800" b="0" u="none" strike="noStrike" dirty="0">
              <a:solidFill>
                <a:schemeClr val="accent4"/>
              </a:solidFill>
              <a:effectLst/>
              <a:uFillTx/>
              <a:latin typeface="+mj-lt"/>
            </a:endParaRPr>
          </a:p>
        </p:txBody>
      </p:sp>
      <p:sp>
        <p:nvSpPr>
          <p:cNvPr id="6" name="Inhaltsplatzhalter 2">
            <a:extLst>
              <a:ext uri="{FF2B5EF4-FFF2-40B4-BE49-F238E27FC236}">
                <a16:creationId xmlns:a16="http://schemas.microsoft.com/office/drawing/2014/main" id="{F4654BA6-07AF-4CA9-BFE2-519DCFE419A0}"/>
              </a:ext>
            </a:extLst>
          </p:cNvPr>
          <p:cNvSpPr/>
          <p:nvPr/>
        </p:nvSpPr>
        <p:spPr>
          <a:xfrm>
            <a:off x="452108" y="2626008"/>
            <a:ext cx="11048220" cy="1031261"/>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285750" indent="-285750">
              <a:lnSpc>
                <a:spcPct val="150000"/>
              </a:lnSpc>
              <a:spcBef>
                <a:spcPts val="1000"/>
              </a:spcBef>
              <a:buFont typeface="Arial" panose="020B0604020202020204" pitchFamily="34" charset="0"/>
              <a:buChar char="•"/>
              <a:defRPr sz="1400"/>
            </a:pPr>
            <a:r>
              <a:t>die menschliche Neigung, </a:t>
            </a:r>
            <a:r>
              <a:rPr b="1"/>
              <a:t>der Technologie blind zu vertrauen </a:t>
            </a:r>
            <a:r>
              <a:t>+ ihr Ergebnis unkritisch zu akzeptieren </a:t>
            </a:r>
            <a:br>
              <a:rPr lang="en-US" sz="1400" dirty="0"/>
            </a:br>
            <a:r>
              <a:rPr>
                <a:sym typeface="Wingdings" panose="05000000000000000000" pitchFamily="2" charset="2"/>
              </a:rPr>
              <a:t></a:t>
            </a:r>
            <a:r>
              <a:t> </a:t>
            </a:r>
            <a:r>
              <a:rPr b="1"/>
              <a:t>Falsche Erwartungen hinsichtlich der Funktionalität und der Grenzen der Automatisierungstechnologie</a:t>
            </a:r>
            <a:br>
              <a:rPr lang="en-US" sz="1400" dirty="0"/>
            </a:br>
            <a:endParaRPr lang="en-US" sz="1400" dirty="0"/>
          </a:p>
        </p:txBody>
      </p:sp>
      <p:sp>
        <p:nvSpPr>
          <p:cNvPr id="7" name="Textfeld 6">
            <a:extLst>
              <a:ext uri="{FF2B5EF4-FFF2-40B4-BE49-F238E27FC236}">
                <a16:creationId xmlns:a16="http://schemas.microsoft.com/office/drawing/2014/main" id="{A5D6D46C-832F-432A-8457-022CD77D6AE0}"/>
              </a:ext>
            </a:extLst>
          </p:cNvPr>
          <p:cNvSpPr txBox="1"/>
          <p:nvPr/>
        </p:nvSpPr>
        <p:spPr>
          <a:xfrm>
            <a:off x="0" y="3657269"/>
            <a:ext cx="12192000" cy="346249"/>
          </a:xfrm>
          <a:prstGeom prst="rect">
            <a:avLst/>
          </a:prstGeom>
          <a:solidFill>
            <a:srgbClr val="F4EEFE"/>
          </a:solid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a:solidFill>
                <a:schemeClr val="accent6"/>
              </a:solidFill>
            </a:endParaRPr>
          </a:p>
        </p:txBody>
      </p:sp>
      <p:sp>
        <p:nvSpPr>
          <p:cNvPr id="8" name="Inhaltsplatzhalter 2">
            <a:extLst>
              <a:ext uri="{FF2B5EF4-FFF2-40B4-BE49-F238E27FC236}">
                <a16:creationId xmlns:a16="http://schemas.microsoft.com/office/drawing/2014/main" id="{3067EC52-0822-4BF3-8CBB-E07E62490AC9}"/>
              </a:ext>
            </a:extLst>
          </p:cNvPr>
          <p:cNvSpPr/>
          <p:nvPr/>
        </p:nvSpPr>
        <p:spPr>
          <a:xfrm>
            <a:off x="447675" y="3657269"/>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defRPr sz="1800">
                <a:solidFill>
                  <a:schemeClr val="accent4"/>
                </a:solidFill>
                <a:effectLst/>
                <a:uFillTx/>
                <a:latin typeface="+mj-lt"/>
              </a:defRPr>
            </a:pPr>
            <a:r>
              <a:rPr dirty="0"/>
              <a:t>KI-Technologie</a:t>
            </a:r>
            <a:endParaRPr lang="nl-BE" sz="1800" b="0" u="none" strike="noStrike" dirty="0">
              <a:solidFill>
                <a:schemeClr val="accent4"/>
              </a:solidFill>
              <a:effectLst/>
              <a:uFillTx/>
              <a:latin typeface="+mj-lt"/>
            </a:endParaRPr>
          </a:p>
        </p:txBody>
      </p:sp>
      <p:sp>
        <p:nvSpPr>
          <p:cNvPr id="9" name="Inhaltsplatzhalter 2">
            <a:extLst>
              <a:ext uri="{FF2B5EF4-FFF2-40B4-BE49-F238E27FC236}">
                <a16:creationId xmlns:a16="http://schemas.microsoft.com/office/drawing/2014/main" id="{2BE3F8E7-E765-4A52-BFF4-22AAC1E1BC02}"/>
              </a:ext>
            </a:extLst>
          </p:cNvPr>
          <p:cNvSpPr/>
          <p:nvPr/>
        </p:nvSpPr>
        <p:spPr>
          <a:xfrm>
            <a:off x="447675" y="4053269"/>
            <a:ext cx="11048220" cy="1031261"/>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285750" indent="-285750">
              <a:lnSpc>
                <a:spcPct val="150000"/>
              </a:lnSpc>
              <a:spcBef>
                <a:spcPts val="1000"/>
              </a:spcBef>
              <a:buFont typeface="Arial" panose="020B0604020202020204" pitchFamily="34" charset="0"/>
              <a:buChar char="•"/>
              <a:defRPr sz="1400"/>
            </a:pPr>
            <a:r>
              <a:rPr dirty="0"/>
              <a:t>… </a:t>
            </a:r>
            <a:r>
              <a:rPr dirty="0" err="1"/>
              <a:t>kann</a:t>
            </a:r>
            <a:r>
              <a:rPr dirty="0"/>
              <a:t> das Risiko von </a:t>
            </a:r>
            <a:r>
              <a:rPr dirty="0" err="1"/>
              <a:t>Automatisierungs</a:t>
            </a:r>
            <a:r>
              <a:rPr dirty="0"/>
              <a:t>-Bias </a:t>
            </a:r>
            <a:r>
              <a:rPr dirty="0" err="1"/>
              <a:t>verstärken</a:t>
            </a:r>
            <a:r>
              <a:rPr dirty="0"/>
              <a:t> und </a:t>
            </a:r>
            <a:r>
              <a:rPr dirty="0" err="1"/>
              <a:t>vertiefen</a:t>
            </a:r>
            <a:r>
              <a:rPr dirty="0"/>
              <a:t>, da </a:t>
            </a:r>
            <a:r>
              <a:rPr dirty="0" err="1"/>
              <a:t>sie</a:t>
            </a:r>
            <a:r>
              <a:rPr dirty="0"/>
              <a:t> in </a:t>
            </a:r>
            <a:r>
              <a:rPr dirty="0" err="1"/>
              <a:t>ihrem</a:t>
            </a:r>
            <a:r>
              <a:rPr dirty="0"/>
              <a:t> </a:t>
            </a:r>
            <a:r>
              <a:rPr dirty="0" err="1"/>
              <a:t>Verhalten</a:t>
            </a:r>
            <a:r>
              <a:rPr dirty="0"/>
              <a:t> </a:t>
            </a:r>
            <a:r>
              <a:rPr dirty="0" err="1"/>
              <a:t>komplexer</a:t>
            </a:r>
            <a:r>
              <a:rPr dirty="0"/>
              <a:t>, </a:t>
            </a:r>
            <a:r>
              <a:rPr dirty="0" err="1"/>
              <a:t>dynamischer</a:t>
            </a:r>
            <a:r>
              <a:rPr dirty="0"/>
              <a:t> und </a:t>
            </a:r>
            <a:r>
              <a:rPr dirty="0" err="1"/>
              <a:t>unvorhersehbarer</a:t>
            </a:r>
            <a:r>
              <a:rPr dirty="0"/>
              <a:t> </a:t>
            </a:r>
            <a:r>
              <a:rPr dirty="0" err="1"/>
              <a:t>ist</a:t>
            </a:r>
            <a:r>
              <a:rPr dirty="0"/>
              <a:t> (</a:t>
            </a:r>
            <a:r>
              <a:rPr dirty="0" err="1"/>
              <a:t>Strauß</a:t>
            </a:r>
            <a:r>
              <a:rPr dirty="0"/>
              <a:t> 2018/2021)</a:t>
            </a:r>
          </a:p>
        </p:txBody>
      </p:sp>
      <p:pic>
        <p:nvPicPr>
          <p:cNvPr id="10" name="Grafik 9">
            <a:extLst>
              <a:ext uri="{FF2B5EF4-FFF2-40B4-BE49-F238E27FC236}">
                <a16:creationId xmlns:a16="http://schemas.microsoft.com/office/drawing/2014/main" id="{081A6D63-6984-496B-B103-666C1A21A1D1}"/>
              </a:ext>
            </a:extLst>
          </p:cNvPr>
          <p:cNvPicPr>
            <a:picLocks noChangeAspect="1"/>
          </p:cNvPicPr>
          <p:nvPr/>
        </p:nvPicPr>
        <p:blipFill>
          <a:blip r:embed="rId2">
            <a:extLst>
              <a:ext uri="{BEBA8EAE-BF5A-486C-A8C5-ECC9F3942E4B}">
                <a14:imgProps xmlns:a14="http://schemas.microsoft.com/office/drawing/2010/main">
                  <a14:imgLayer r:embed="rId3">
                    <a14:imgEffect>
                      <a14:artisticPencilSketch/>
                    </a14:imgEffect>
                  </a14:imgLayer>
                </a14:imgProps>
              </a:ext>
            </a:extLst>
          </a:blip>
          <a:stretch>
            <a:fillRect/>
          </a:stretch>
        </p:blipFill>
        <p:spPr>
          <a:xfrm>
            <a:off x="7028232" y="4460261"/>
            <a:ext cx="2251753" cy="1925937"/>
          </a:xfrm>
          <a:prstGeom prst="rect">
            <a:avLst/>
          </a:prstGeom>
        </p:spPr>
      </p:pic>
      <p:sp>
        <p:nvSpPr>
          <p:cNvPr id="11" name="Explosion: 8 Zacken 10">
            <a:extLst>
              <a:ext uri="{FF2B5EF4-FFF2-40B4-BE49-F238E27FC236}">
                <a16:creationId xmlns:a16="http://schemas.microsoft.com/office/drawing/2014/main" id="{50FEBBAF-24C8-40AC-986C-D1B9C1789492}"/>
              </a:ext>
            </a:extLst>
          </p:cNvPr>
          <p:cNvSpPr/>
          <p:nvPr/>
        </p:nvSpPr>
        <p:spPr bwMode="auto">
          <a:xfrm>
            <a:off x="8693384" y="4655591"/>
            <a:ext cx="1588742" cy="1170509"/>
          </a:xfrm>
          <a:prstGeom prst="irregularSeal1">
            <a:avLst/>
          </a:prstGeom>
          <a:solidFill>
            <a:schemeClr val="bg1">
              <a:alpha val="74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anchor="t" anchorCtr="0" compatLnSpc="1">
            <a:prstTxWarp prst="textNoShape">
              <a:avLst/>
            </a:prstTxWarp>
          </a:bodyPr>
          <a:lstStyle/>
          <a:p>
            <a:pPr algn="ctr">
              <a:defRPr sz="1400" b="1">
                <a:solidFill>
                  <a:schemeClr val="accent6"/>
                </a:solidFill>
                <a:latin typeface="+mn-lt"/>
                <a:ea typeface="Tahoma" panose="020B0604030504040204" pitchFamily="34" charset="0"/>
                <a:cs typeface="Tahoma" panose="020B0604030504040204" pitchFamily="34" charset="0"/>
              </a:defRPr>
            </a:pPr>
            <a:r>
              <a:rPr sz="1200" dirty="0"/>
              <a:t>OMG, WARUM?!!!</a:t>
            </a:r>
            <a:endParaRPr lang="de-AT" sz="1200" b="1" dirty="0">
              <a:solidFill>
                <a:schemeClr val="accent6"/>
              </a:solidFill>
              <a:latin typeface="+mn-lt"/>
              <a:ea typeface="Tahoma" panose="020B0604030504040204" pitchFamily="34" charset="0"/>
              <a:cs typeface="Tahoma" panose="020B0604030504040204" pitchFamily="34" charset="0"/>
            </a:endParaRPr>
          </a:p>
        </p:txBody>
      </p:sp>
      <p:sp>
        <p:nvSpPr>
          <p:cNvPr id="12" name="Denkblase: wolkenförmig 11">
            <a:extLst>
              <a:ext uri="{FF2B5EF4-FFF2-40B4-BE49-F238E27FC236}">
                <a16:creationId xmlns:a16="http://schemas.microsoft.com/office/drawing/2014/main" id="{35C564E7-03B6-428F-8906-3643E0B38681}"/>
              </a:ext>
            </a:extLst>
          </p:cNvPr>
          <p:cNvSpPr/>
          <p:nvPr/>
        </p:nvSpPr>
        <p:spPr bwMode="auto">
          <a:xfrm>
            <a:off x="6206955" y="4468952"/>
            <a:ext cx="1879519" cy="817544"/>
          </a:xfrm>
          <a:prstGeom prst="cloudCallout">
            <a:avLst>
              <a:gd name="adj1" fmla="val -4616"/>
              <a:gd name="adj2" fmla="val 64571"/>
            </a:avLst>
          </a:prstGeom>
          <a:solidFill>
            <a:schemeClr val="bg1">
              <a:alpha val="74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anchor="t" anchorCtr="0" compatLnSpc="1">
            <a:prstTxWarp prst="textNoShape">
              <a:avLst/>
            </a:prstTxWarp>
          </a:bodyPr>
          <a:lstStyle/>
          <a:p>
            <a:pPr algn="ctr">
              <a:defRPr sz="1400" b="1">
                <a:solidFill>
                  <a:schemeClr val="accent6"/>
                </a:solidFill>
                <a:latin typeface="+mn-lt"/>
                <a:ea typeface="Tahoma" panose="020B0604030504040204" pitchFamily="34" charset="0"/>
                <a:cs typeface="Tahoma" panose="020B0604030504040204" pitchFamily="34" charset="0"/>
              </a:defRPr>
            </a:pPr>
            <a:r>
              <a:rPr sz="1200" u="sng" dirty="0" err="1"/>
              <a:t>Äh</a:t>
            </a:r>
            <a:r>
              <a:rPr sz="1200" u="sng" dirty="0"/>
              <a:t> … </a:t>
            </a:r>
            <a:r>
              <a:rPr sz="1200" u="sng" dirty="0" err="1"/>
              <a:t>weil</a:t>
            </a:r>
            <a:r>
              <a:rPr sz="1200" u="sng" dirty="0"/>
              <a:t> die KI es </a:t>
            </a:r>
            <a:r>
              <a:rPr sz="1200" u="sng" dirty="0" err="1"/>
              <a:t>gesagt</a:t>
            </a:r>
            <a:r>
              <a:rPr sz="1200" u="sng" dirty="0"/>
              <a:t> hat …?</a:t>
            </a:r>
            <a:endParaRPr lang="de-AT" sz="1200" b="1" u="sng" dirty="0">
              <a:solidFill>
                <a:schemeClr val="accent6"/>
              </a:solidFill>
              <a:latin typeface="+mn-lt"/>
              <a:ea typeface="Tahoma" panose="020B0604030504040204" pitchFamily="34" charset="0"/>
              <a:cs typeface="Tahoma" panose="020B0604030504040204" pitchFamily="34" charset="0"/>
            </a:endParaRPr>
          </a:p>
          <a:p>
            <a:endParaRPr lang="de-AT" sz="1400" u="sng" dirty="0">
              <a:solidFill>
                <a:schemeClr val="accent6"/>
              </a:solidFill>
              <a:latin typeface="+mn-lt"/>
            </a:endParaRPr>
          </a:p>
        </p:txBody>
      </p:sp>
      <p:sp>
        <p:nvSpPr>
          <p:cNvPr id="3" name="Rechteck 2">
            <a:extLst>
              <a:ext uri="{FF2B5EF4-FFF2-40B4-BE49-F238E27FC236}">
                <a16:creationId xmlns:a16="http://schemas.microsoft.com/office/drawing/2014/main" id="{40723438-08C9-9AC7-C18B-4590DFE6621B}"/>
              </a:ext>
            </a:extLst>
          </p:cNvPr>
          <p:cNvSpPr/>
          <p:nvPr/>
        </p:nvSpPr>
        <p:spPr>
          <a:xfrm>
            <a:off x="6937383" y="6452610"/>
            <a:ext cx="3774289" cy="230832"/>
          </a:xfrm>
          <a:prstGeom prst="rect">
            <a:avLst/>
          </a:prstGeom>
          <a:solidFill>
            <a:schemeClr val="bg1">
              <a:alpha val="68000"/>
            </a:schemeClr>
          </a:solidFill>
        </p:spPr>
        <p:txBody>
          <a:bodyPr wrap="square" anchor="ctr">
            <a:spAutoFit/>
          </a:bodyPr>
          <a:lstStyle/>
          <a:p>
            <a:pPr>
              <a:defRPr sz="900">
                <a:solidFill>
                  <a:srgbClr val="0B163B"/>
                </a:solidFill>
                <a:latin typeface="Garet Book"/>
              </a:defRPr>
            </a:pPr>
            <a:r>
              <a:t>Bild: KI-generiert mit craiyon.com</a:t>
            </a:r>
            <a:endParaRPr lang="de-DE" sz="1050" b="1" dirty="0">
              <a:solidFill>
                <a:srgbClr val="0B163B"/>
              </a:solidFill>
              <a:latin typeface="Garet Book"/>
            </a:endParaRPr>
          </a:p>
        </p:txBody>
      </p:sp>
    </p:spTree>
    <p:extLst>
      <p:ext uri="{BB962C8B-B14F-4D97-AF65-F5344CB8AC3E}">
        <p14:creationId xmlns:p14="http://schemas.microsoft.com/office/powerpoint/2010/main" val="210197841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ADACE083-AA57-4062-BF0C-C9AF30ADA8FD}"/>
              </a:ext>
            </a:extLst>
          </p:cNvPr>
          <p:cNvSpPr>
            <a:spLocks noGrp="1"/>
          </p:cNvSpPr>
          <p:nvPr>
            <p:ph type="title"/>
          </p:nvPr>
        </p:nvSpPr>
        <p:spPr/>
        <p:txBody>
          <a:bodyPr/>
          <a:lstStyle/>
          <a:p>
            <a:r>
              <a:t>Teufelskreis</a:t>
            </a:r>
            <a:endParaRPr lang="de-DE" dirty="0"/>
          </a:p>
        </p:txBody>
      </p:sp>
      <p:sp>
        <p:nvSpPr>
          <p:cNvPr id="5" name="Ellipse 4">
            <a:extLst>
              <a:ext uri="{FF2B5EF4-FFF2-40B4-BE49-F238E27FC236}">
                <a16:creationId xmlns:a16="http://schemas.microsoft.com/office/drawing/2014/main" id="{710E3F95-78AC-49D6-916F-EC94D5B06DD3}"/>
              </a:ext>
            </a:extLst>
          </p:cNvPr>
          <p:cNvSpPr/>
          <p:nvPr/>
        </p:nvSpPr>
        <p:spPr bwMode="auto">
          <a:xfrm>
            <a:off x="3265062" y="1959098"/>
            <a:ext cx="5661875" cy="3626267"/>
          </a:xfrm>
          <a:prstGeom prst="ellipse">
            <a:avLst/>
          </a:prstGeom>
          <a:noFill/>
          <a:ln>
            <a:solidFill>
              <a:schemeClr val="bg2"/>
            </a:solidFill>
            <a:prstDash val="dashDot"/>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91440" tIns="45720" rIns="91440" bIns="45720" numCol="1" anchor="t" anchorCtr="0" compatLnSpc="1">
            <a:prstTxWarp prst="textNoShape">
              <a:avLst/>
            </a:prstTxWarp>
          </a:bodyPr>
          <a:lstStyle/>
          <a:p>
            <a:endParaRPr lang="de-AT">
              <a:solidFill>
                <a:schemeClr val="tx1"/>
              </a:solidFill>
              <a:latin typeface="Times New Roman" charset="0"/>
              <a:ea typeface="ＭＳ Ｐゴシック" charset="0"/>
            </a:endParaRPr>
          </a:p>
        </p:txBody>
      </p:sp>
      <p:sp>
        <p:nvSpPr>
          <p:cNvPr id="6" name="Rechteck 5">
            <a:extLst>
              <a:ext uri="{FF2B5EF4-FFF2-40B4-BE49-F238E27FC236}">
                <a16:creationId xmlns:a16="http://schemas.microsoft.com/office/drawing/2014/main" id="{D0B3E0ED-DEE3-4FDE-92AC-01B397451CF7}"/>
              </a:ext>
            </a:extLst>
          </p:cNvPr>
          <p:cNvSpPr/>
          <p:nvPr/>
        </p:nvSpPr>
        <p:spPr>
          <a:xfrm>
            <a:off x="1242822" y="3507771"/>
            <a:ext cx="4044485" cy="461665"/>
          </a:xfrm>
          <a:prstGeom prst="rect">
            <a:avLst/>
          </a:prstGeom>
        </p:spPr>
        <p:txBody>
          <a:bodyPr wrap="square">
            <a:spAutoFit/>
          </a:bodyPr>
          <a:lstStyle/>
          <a:p>
            <a:pPr algn="ctr">
              <a:defRPr b="1">
                <a:solidFill>
                  <a:schemeClr val="accent2"/>
                </a:solidFill>
                <a:latin typeface="+mj-lt"/>
                <a:sym typeface="Wingdings" panose="05000000000000000000" pitchFamily="2" charset="2"/>
              </a:defRPr>
            </a:pPr>
            <a:r>
              <a:t>Blindes Vertrauen</a:t>
            </a:r>
            <a:endParaRPr lang="de-DE" b="1" dirty="0">
              <a:solidFill>
                <a:schemeClr val="accent2"/>
              </a:solidFill>
              <a:latin typeface="+mj-lt"/>
              <a:sym typeface="Wingdings" panose="05000000000000000000" pitchFamily="2" charset="2"/>
            </a:endParaRPr>
          </a:p>
        </p:txBody>
      </p:sp>
      <p:sp>
        <p:nvSpPr>
          <p:cNvPr id="7" name="Rechteck 6">
            <a:extLst>
              <a:ext uri="{FF2B5EF4-FFF2-40B4-BE49-F238E27FC236}">
                <a16:creationId xmlns:a16="http://schemas.microsoft.com/office/drawing/2014/main" id="{42DD4C7E-FB84-419C-989B-DC70650923E2}"/>
              </a:ext>
            </a:extLst>
          </p:cNvPr>
          <p:cNvSpPr/>
          <p:nvPr/>
        </p:nvSpPr>
        <p:spPr>
          <a:xfrm>
            <a:off x="3854966" y="1607213"/>
            <a:ext cx="4044485" cy="769441"/>
          </a:xfrm>
          <a:prstGeom prst="rect">
            <a:avLst/>
          </a:prstGeom>
        </p:spPr>
        <p:txBody>
          <a:bodyPr wrap="square">
            <a:spAutoFit/>
          </a:bodyPr>
          <a:lstStyle/>
          <a:p>
            <a:pPr algn="ctr">
              <a:defRPr b="1">
                <a:solidFill>
                  <a:schemeClr val="accent2"/>
                </a:solidFill>
                <a:latin typeface="+mj-lt"/>
                <a:sym typeface="Wingdings" panose="05000000000000000000" pitchFamily="2" charset="2"/>
              </a:defRPr>
            </a:pPr>
            <a:r>
              <a:t>Unvorhersehbares</a:t>
            </a:r>
            <a:r>
              <a:rPr sz="2000"/>
              <a:t> Verhalten von KI-Systemen</a:t>
            </a:r>
            <a:endParaRPr lang="de-DE" sz="2000" b="1" dirty="0">
              <a:solidFill>
                <a:schemeClr val="accent2"/>
              </a:solidFill>
              <a:latin typeface="+mj-lt"/>
              <a:sym typeface="Wingdings" panose="05000000000000000000" pitchFamily="2" charset="2"/>
            </a:endParaRPr>
          </a:p>
        </p:txBody>
      </p:sp>
      <p:sp>
        <p:nvSpPr>
          <p:cNvPr id="8" name="Rechteck 7">
            <a:extLst>
              <a:ext uri="{FF2B5EF4-FFF2-40B4-BE49-F238E27FC236}">
                <a16:creationId xmlns:a16="http://schemas.microsoft.com/office/drawing/2014/main" id="{5EC2207B-6781-4405-AA57-399E2BAEBDCA}"/>
              </a:ext>
            </a:extLst>
          </p:cNvPr>
          <p:cNvSpPr/>
          <p:nvPr/>
        </p:nvSpPr>
        <p:spPr>
          <a:xfrm>
            <a:off x="6904694" y="3365691"/>
            <a:ext cx="4275629" cy="1200329"/>
          </a:xfrm>
          <a:prstGeom prst="rect">
            <a:avLst/>
          </a:prstGeom>
        </p:spPr>
        <p:txBody>
          <a:bodyPr wrap="square">
            <a:spAutoFit/>
          </a:bodyPr>
          <a:lstStyle/>
          <a:p>
            <a:pPr algn="ctr">
              <a:defRPr b="1">
                <a:solidFill>
                  <a:schemeClr val="accent2"/>
                </a:solidFill>
                <a:latin typeface="+mj-lt"/>
                <a:sym typeface="Wingdings" panose="05000000000000000000" pitchFamily="2" charset="2"/>
              </a:defRPr>
            </a:pPr>
            <a:r>
              <a:rPr dirty="0"/>
              <a:t>Druck </a:t>
            </a:r>
            <a:r>
              <a:rPr dirty="0" err="1"/>
              <a:t>zum</a:t>
            </a:r>
            <a:r>
              <a:rPr dirty="0"/>
              <a:t> (Re-)</a:t>
            </a:r>
            <a:r>
              <a:rPr dirty="0" err="1"/>
              <a:t>Agieren</a:t>
            </a:r>
            <a:br>
              <a:rPr lang="de-DE" b="1" dirty="0">
                <a:solidFill>
                  <a:schemeClr val="accent2"/>
                </a:solidFill>
                <a:latin typeface="+mj-lt"/>
                <a:sym typeface="Wingdings" panose="05000000000000000000" pitchFamily="2" charset="2"/>
              </a:rPr>
            </a:br>
            <a:r>
              <a:rPr dirty="0"/>
              <a:t>Mangel an </a:t>
            </a:r>
            <a:r>
              <a:rPr dirty="0" err="1"/>
              <a:t>Korrigierbarkeit</a:t>
            </a:r>
            <a:endParaRPr lang="de-DE" b="1" dirty="0">
              <a:solidFill>
                <a:schemeClr val="accent2"/>
              </a:solidFill>
              <a:latin typeface="+mj-lt"/>
              <a:sym typeface="Wingdings" panose="05000000000000000000" pitchFamily="2" charset="2"/>
            </a:endParaRPr>
          </a:p>
        </p:txBody>
      </p:sp>
      <p:sp>
        <p:nvSpPr>
          <p:cNvPr id="9" name="Rechteck 8">
            <a:extLst>
              <a:ext uri="{FF2B5EF4-FFF2-40B4-BE49-F238E27FC236}">
                <a16:creationId xmlns:a16="http://schemas.microsoft.com/office/drawing/2014/main" id="{1F055396-8612-496B-87A1-D8A4BAEF9E78}"/>
              </a:ext>
            </a:extLst>
          </p:cNvPr>
          <p:cNvSpPr/>
          <p:nvPr/>
        </p:nvSpPr>
        <p:spPr>
          <a:xfrm>
            <a:off x="3745254" y="5562395"/>
            <a:ext cx="4396692" cy="461665"/>
          </a:xfrm>
          <a:prstGeom prst="rect">
            <a:avLst/>
          </a:prstGeom>
        </p:spPr>
        <p:txBody>
          <a:bodyPr wrap="square">
            <a:spAutoFit/>
          </a:bodyPr>
          <a:lstStyle/>
          <a:p>
            <a:pPr algn="ctr">
              <a:defRPr b="1">
                <a:solidFill>
                  <a:schemeClr val="accent2"/>
                </a:solidFill>
                <a:latin typeface="+mj-lt"/>
                <a:sym typeface="Wingdings" panose="05000000000000000000" pitchFamily="2" charset="2"/>
              </a:defRPr>
            </a:pPr>
            <a:r>
              <a:t>Falsche Entscheidungen</a:t>
            </a:r>
            <a:endParaRPr lang="de-DE" b="1" dirty="0">
              <a:solidFill>
                <a:schemeClr val="accent2"/>
              </a:solidFill>
              <a:latin typeface="+mj-lt"/>
              <a:sym typeface="Wingdings" panose="05000000000000000000" pitchFamily="2" charset="2"/>
            </a:endParaRPr>
          </a:p>
        </p:txBody>
      </p:sp>
      <p:cxnSp>
        <p:nvCxnSpPr>
          <p:cNvPr id="10" name="Gerade Verbindung mit Pfeil 9">
            <a:extLst>
              <a:ext uri="{FF2B5EF4-FFF2-40B4-BE49-F238E27FC236}">
                <a16:creationId xmlns:a16="http://schemas.microsoft.com/office/drawing/2014/main" id="{A6E173DC-F3C7-4C24-B0F1-486D06AD4B06}"/>
              </a:ext>
            </a:extLst>
          </p:cNvPr>
          <p:cNvCxnSpPr>
            <a:cxnSpLocks/>
          </p:cNvCxnSpPr>
          <p:nvPr/>
        </p:nvCxnSpPr>
        <p:spPr bwMode="auto">
          <a:xfrm flipV="1">
            <a:off x="3622731" y="2272439"/>
            <a:ext cx="935638" cy="627212"/>
          </a:xfrm>
          <a:prstGeom prst="straightConnector1">
            <a:avLst/>
          </a:prstGeom>
          <a:solidFill>
            <a:schemeClr val="accent1"/>
          </a:solidFill>
          <a:ln w="57150" cap="flat" cmpd="sng" algn="ctr">
            <a:solidFill>
              <a:srgbClr val="0B163B"/>
            </a:solidFill>
            <a:prstDash val="solid"/>
            <a:round/>
            <a:headEnd type="none" w="med" len="med"/>
            <a:tailEnd type="triangle"/>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1" name="Gerade Verbindung mit Pfeil 10">
            <a:extLst>
              <a:ext uri="{FF2B5EF4-FFF2-40B4-BE49-F238E27FC236}">
                <a16:creationId xmlns:a16="http://schemas.microsoft.com/office/drawing/2014/main" id="{8E7AE6B1-EAED-45E2-AD8A-235E8BA8AE04}"/>
              </a:ext>
            </a:extLst>
          </p:cNvPr>
          <p:cNvCxnSpPr>
            <a:cxnSpLocks/>
          </p:cNvCxnSpPr>
          <p:nvPr/>
        </p:nvCxnSpPr>
        <p:spPr bwMode="auto">
          <a:xfrm>
            <a:off x="7633633" y="2376471"/>
            <a:ext cx="986492" cy="656719"/>
          </a:xfrm>
          <a:prstGeom prst="straightConnector1">
            <a:avLst/>
          </a:prstGeom>
          <a:solidFill>
            <a:schemeClr val="accent1"/>
          </a:solidFill>
          <a:ln w="57150" cap="flat" cmpd="sng" algn="ctr">
            <a:solidFill>
              <a:srgbClr val="0B163B"/>
            </a:solidFill>
            <a:prstDash val="solid"/>
            <a:round/>
            <a:headEnd type="none" w="med" len="med"/>
            <a:tailEnd type="triangle"/>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2" name="Gerade Verbindung mit Pfeil 11">
            <a:extLst>
              <a:ext uri="{FF2B5EF4-FFF2-40B4-BE49-F238E27FC236}">
                <a16:creationId xmlns:a16="http://schemas.microsoft.com/office/drawing/2014/main" id="{2E7954C0-4758-446E-BE8C-E25FFC277578}"/>
              </a:ext>
            </a:extLst>
          </p:cNvPr>
          <p:cNvCxnSpPr>
            <a:cxnSpLocks/>
          </p:cNvCxnSpPr>
          <p:nvPr/>
        </p:nvCxnSpPr>
        <p:spPr bwMode="auto">
          <a:xfrm flipH="1">
            <a:off x="7633633" y="4531328"/>
            <a:ext cx="986492" cy="790382"/>
          </a:xfrm>
          <a:prstGeom prst="straightConnector1">
            <a:avLst/>
          </a:prstGeom>
          <a:solidFill>
            <a:schemeClr val="accent1"/>
          </a:solidFill>
          <a:ln w="57150" cap="flat" cmpd="sng" algn="ctr">
            <a:solidFill>
              <a:srgbClr val="0B163B"/>
            </a:solidFill>
            <a:prstDash val="solid"/>
            <a:round/>
            <a:headEnd type="none" w="med" len="med"/>
            <a:tailEnd type="triangle"/>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3" name="Gerade Verbindung mit Pfeil 12">
            <a:extLst>
              <a:ext uri="{FF2B5EF4-FFF2-40B4-BE49-F238E27FC236}">
                <a16:creationId xmlns:a16="http://schemas.microsoft.com/office/drawing/2014/main" id="{A827A016-81ED-4602-AD6D-20FB634E6AFC}"/>
              </a:ext>
            </a:extLst>
          </p:cNvPr>
          <p:cNvCxnSpPr>
            <a:cxnSpLocks/>
          </p:cNvCxnSpPr>
          <p:nvPr/>
        </p:nvCxnSpPr>
        <p:spPr bwMode="auto">
          <a:xfrm flipH="1" flipV="1">
            <a:off x="3669296" y="4669634"/>
            <a:ext cx="842509" cy="652076"/>
          </a:xfrm>
          <a:prstGeom prst="straightConnector1">
            <a:avLst/>
          </a:prstGeom>
          <a:solidFill>
            <a:schemeClr val="accent1"/>
          </a:solidFill>
          <a:ln w="57150" cap="flat" cmpd="sng" algn="ctr">
            <a:solidFill>
              <a:srgbClr val="0B163B"/>
            </a:solidFill>
            <a:prstDash val="solid"/>
            <a:round/>
            <a:headEnd type="none" w="med" len="med"/>
            <a:tailEnd type="triangle"/>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Tree>
    <p:extLst>
      <p:ext uri="{BB962C8B-B14F-4D97-AF65-F5344CB8AC3E}">
        <p14:creationId xmlns:p14="http://schemas.microsoft.com/office/powerpoint/2010/main" val="155037862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p:bldP spid="8" grpId="0"/>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2C40EAEF-B8EC-4FB8-A9FA-7536E9B8C368}"/>
              </a:ext>
            </a:extLst>
          </p:cNvPr>
          <p:cNvSpPr>
            <a:spLocks noGrp="1"/>
          </p:cNvSpPr>
          <p:nvPr>
            <p:ph type="title"/>
          </p:nvPr>
        </p:nvSpPr>
        <p:spPr/>
        <p:txBody>
          <a:bodyPr/>
          <a:lstStyle/>
          <a:p>
            <a:pPr>
              <a:defRPr sz="3200">
                <a:solidFill>
                  <a:srgbClr val="0B163B"/>
                </a:solidFill>
              </a:defRPr>
            </a:pPr>
            <a:r>
              <a:t>Inhaltsverzeichnis</a:t>
            </a:r>
          </a:p>
        </p:txBody>
      </p:sp>
      <p:sp>
        <p:nvSpPr>
          <p:cNvPr id="5" name="Inhaltsplatzhalter 4">
            <a:extLst>
              <a:ext uri="{FF2B5EF4-FFF2-40B4-BE49-F238E27FC236}">
                <a16:creationId xmlns:a16="http://schemas.microsoft.com/office/drawing/2014/main" id="{08C5C621-81D4-482D-8A66-C325103B4A49}"/>
              </a:ext>
            </a:extLst>
          </p:cNvPr>
          <p:cNvSpPr>
            <a:spLocks noGrp="1"/>
          </p:cNvSpPr>
          <p:nvPr>
            <p:ph idx="1"/>
          </p:nvPr>
        </p:nvSpPr>
        <p:spPr>
          <a:xfrm>
            <a:off x="957600" y="1299599"/>
            <a:ext cx="10972800" cy="3921121"/>
          </a:xfrm>
        </p:spPr>
        <p:txBody>
          <a:bodyPr anchor="ctr"/>
          <a:lstStyle/>
          <a:p>
            <a:pPr marL="514800" indent="-514800">
              <a:lnSpc>
                <a:spcPct val="150000"/>
              </a:lnSpc>
              <a:spcBef>
                <a:spcPts val="600"/>
              </a:spcBef>
              <a:buFont typeface="+mj-lt"/>
              <a:buAutoNum type="arabicPeriod"/>
              <a:defRPr>
                <a:solidFill>
                  <a:srgbClr val="0B163B"/>
                </a:solidFill>
              </a:defRPr>
            </a:pPr>
            <a:r>
              <a:rPr dirty="0"/>
              <a:t>Wie KI </a:t>
            </a:r>
            <a:r>
              <a:rPr dirty="0" err="1"/>
              <a:t>funktioniert</a:t>
            </a:r>
            <a:r>
              <a:rPr dirty="0"/>
              <a:t> – </a:t>
            </a:r>
            <a:r>
              <a:rPr dirty="0" err="1"/>
              <a:t>Grundlegende</a:t>
            </a:r>
            <a:r>
              <a:rPr dirty="0"/>
              <a:t> </a:t>
            </a:r>
            <a:r>
              <a:rPr dirty="0" err="1"/>
              <a:t>Funktionsweise</a:t>
            </a:r>
            <a:r>
              <a:rPr dirty="0"/>
              <a:t> von KI und </a:t>
            </a:r>
            <a:r>
              <a:rPr dirty="0" err="1"/>
              <a:t>maschinellem</a:t>
            </a:r>
            <a:r>
              <a:rPr dirty="0"/>
              <a:t> </a:t>
            </a:r>
            <a:r>
              <a:rPr dirty="0" err="1"/>
              <a:t>Lernen</a:t>
            </a:r>
            <a:endParaRPr lang="de-DE" dirty="0">
              <a:solidFill>
                <a:srgbClr val="0B163B"/>
              </a:solidFill>
            </a:endParaRPr>
          </a:p>
          <a:p>
            <a:pPr marL="514800" indent="-514800">
              <a:lnSpc>
                <a:spcPct val="150000"/>
              </a:lnSpc>
              <a:spcBef>
                <a:spcPts val="600"/>
              </a:spcBef>
              <a:buFont typeface="+mj-lt"/>
              <a:buAutoNum type="arabicPeriod"/>
              <a:defRPr>
                <a:solidFill>
                  <a:srgbClr val="0B163B"/>
                </a:solidFill>
              </a:defRPr>
            </a:pPr>
            <a:r>
              <a:rPr dirty="0" err="1"/>
              <a:t>Übersicht</a:t>
            </a:r>
            <a:r>
              <a:rPr dirty="0"/>
              <a:t> </a:t>
            </a:r>
            <a:r>
              <a:rPr dirty="0" err="1"/>
              <a:t>über</a:t>
            </a:r>
            <a:r>
              <a:rPr dirty="0"/>
              <a:t> die </a:t>
            </a:r>
            <a:r>
              <a:rPr dirty="0" err="1"/>
              <a:t>grundlegenden</a:t>
            </a:r>
            <a:r>
              <a:rPr dirty="0"/>
              <a:t> </a:t>
            </a:r>
            <a:r>
              <a:rPr dirty="0" err="1"/>
              <a:t>Arten</a:t>
            </a:r>
            <a:r>
              <a:rPr dirty="0"/>
              <a:t> des </a:t>
            </a:r>
            <a:r>
              <a:rPr dirty="0" err="1"/>
              <a:t>maschinellen</a:t>
            </a:r>
            <a:r>
              <a:rPr dirty="0"/>
              <a:t> </a:t>
            </a:r>
            <a:r>
              <a:rPr dirty="0" err="1"/>
              <a:t>Lernens</a:t>
            </a:r>
            <a:r>
              <a:rPr dirty="0"/>
              <a:t> </a:t>
            </a:r>
          </a:p>
          <a:p>
            <a:pPr marL="514800" indent="-514800">
              <a:lnSpc>
                <a:spcPct val="150000"/>
              </a:lnSpc>
              <a:spcBef>
                <a:spcPts val="600"/>
              </a:spcBef>
              <a:buFont typeface="+mj-lt"/>
              <a:buAutoNum type="arabicPeriod"/>
              <a:defRPr>
                <a:solidFill>
                  <a:srgbClr val="0B163B"/>
                </a:solidFill>
              </a:defRPr>
            </a:pPr>
            <a:r>
              <a:rPr dirty="0" err="1"/>
              <a:t>Wichtige</a:t>
            </a:r>
            <a:r>
              <a:rPr dirty="0"/>
              <a:t> </a:t>
            </a:r>
            <a:r>
              <a:rPr dirty="0" err="1"/>
              <a:t>Besonderheiten</a:t>
            </a:r>
            <a:r>
              <a:rPr dirty="0"/>
              <a:t> von KI </a:t>
            </a:r>
          </a:p>
          <a:p>
            <a:pPr marL="514800" indent="-514800">
              <a:lnSpc>
                <a:spcPct val="150000"/>
              </a:lnSpc>
              <a:spcBef>
                <a:spcPts val="600"/>
              </a:spcBef>
              <a:buFont typeface="+mj-lt"/>
              <a:buAutoNum type="arabicPeriod"/>
              <a:defRPr>
                <a:solidFill>
                  <a:srgbClr val="0B163B"/>
                </a:solidFill>
              </a:defRPr>
            </a:pPr>
            <a:r>
              <a:rPr dirty="0"/>
              <a:t>Der ELIZA-</a:t>
            </a:r>
            <a:r>
              <a:rPr dirty="0" err="1"/>
              <a:t>Effekt</a:t>
            </a:r>
            <a:r>
              <a:rPr dirty="0"/>
              <a:t> und der </a:t>
            </a:r>
            <a:r>
              <a:rPr dirty="0" err="1"/>
              <a:t>Automatisierungs</a:t>
            </a:r>
            <a:r>
              <a:rPr dirty="0"/>
              <a:t>-Bias</a:t>
            </a:r>
            <a:endParaRPr lang="de-DE" dirty="0">
              <a:solidFill>
                <a:srgbClr val="0B163B"/>
              </a:solidFill>
            </a:endParaRPr>
          </a:p>
        </p:txBody>
      </p:sp>
      <p:pic>
        <p:nvPicPr>
          <p:cNvPr id="7" name="Grafik 1">
            <a:extLst>
              <a:ext uri="{FF2B5EF4-FFF2-40B4-BE49-F238E27FC236}">
                <a16:creationId xmlns:a16="http://schemas.microsoft.com/office/drawing/2014/main" id="{68326E49-76B0-4C22-A247-89D08CFCD674}"/>
              </a:ext>
            </a:extLst>
          </p:cNvPr>
          <p:cNvPicPr/>
          <p:nvPr/>
        </p:nvPicPr>
        <p:blipFill>
          <a:blip r:embed="rId2"/>
          <a:stretch/>
        </p:blipFill>
        <p:spPr>
          <a:xfrm>
            <a:off x="11164320" y="5798160"/>
            <a:ext cx="1027440" cy="1059480"/>
          </a:xfrm>
          <a:prstGeom prst="rect">
            <a:avLst/>
          </a:prstGeom>
          <a:noFill/>
          <a:ln w="0">
            <a:noFill/>
          </a:ln>
        </p:spPr>
      </p:pic>
    </p:spTree>
    <p:extLst>
      <p:ext uri="{BB962C8B-B14F-4D97-AF65-F5344CB8AC3E}">
        <p14:creationId xmlns:p14="http://schemas.microsoft.com/office/powerpoint/2010/main" val="3097493532"/>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4" descr="Auto, Steil, Gefährlich, Bus, Steigung, Abgrund">
            <a:extLst>
              <a:ext uri="{FF2B5EF4-FFF2-40B4-BE49-F238E27FC236}">
                <a16:creationId xmlns:a16="http://schemas.microsoft.com/office/drawing/2014/main" id="{186DBF44-BF65-4D43-98C1-983C675A02A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872" r="19611" b="47499"/>
          <a:stretch/>
        </p:blipFill>
        <p:spPr bwMode="auto">
          <a:xfrm>
            <a:off x="8410596" y="3125661"/>
            <a:ext cx="3019404" cy="2485437"/>
          </a:xfrm>
          <a:prstGeom prst="rect">
            <a:avLst/>
          </a:prstGeom>
          <a:noFill/>
          <a:extLst>
            <a:ext uri="{909E8E84-426E-40DD-AFC4-6F175D3DCCD1}">
              <a14:hiddenFill xmlns:a14="http://schemas.microsoft.com/office/drawing/2010/main">
                <a:solidFill>
                  <a:srgbClr val="FFFFFF"/>
                </a:solidFill>
              </a14:hiddenFill>
            </a:ext>
          </a:extLst>
        </p:spPr>
      </p:pic>
      <p:sp>
        <p:nvSpPr>
          <p:cNvPr id="3" name="Titel 2">
            <a:extLst>
              <a:ext uri="{FF2B5EF4-FFF2-40B4-BE49-F238E27FC236}">
                <a16:creationId xmlns:a16="http://schemas.microsoft.com/office/drawing/2014/main" id="{EA926011-3CAA-4AA6-B694-1BF8AF40C4A4}"/>
              </a:ext>
            </a:extLst>
          </p:cNvPr>
          <p:cNvSpPr>
            <a:spLocks noGrp="1"/>
          </p:cNvSpPr>
          <p:nvPr>
            <p:ph type="title"/>
          </p:nvPr>
        </p:nvSpPr>
        <p:spPr/>
        <p:txBody>
          <a:bodyPr/>
          <a:lstStyle/>
          <a:p>
            <a:r>
              <a:t>Mensch vs. Maschine?</a:t>
            </a:r>
            <a:br>
              <a:rPr lang="de-AT" dirty="0"/>
            </a:br>
            <a:r>
              <a:rPr sz="2000">
                <a:latin typeface="+mn-lt"/>
              </a:rPr>
              <a:t>Ein praktisches Beispiel für den Automatisierungs-Bias</a:t>
            </a:r>
            <a:endParaRPr lang="de-DE" dirty="0">
              <a:latin typeface="+mn-lt"/>
            </a:endParaRPr>
          </a:p>
        </p:txBody>
      </p:sp>
      <p:sp>
        <p:nvSpPr>
          <p:cNvPr id="5" name="Textfeld 4">
            <a:extLst>
              <a:ext uri="{FF2B5EF4-FFF2-40B4-BE49-F238E27FC236}">
                <a16:creationId xmlns:a16="http://schemas.microsoft.com/office/drawing/2014/main" id="{4BA25B35-9092-493E-AF2D-DD3A86A83BDF}"/>
              </a:ext>
            </a:extLst>
          </p:cNvPr>
          <p:cNvSpPr txBox="1"/>
          <p:nvPr/>
        </p:nvSpPr>
        <p:spPr>
          <a:xfrm>
            <a:off x="4433" y="2001739"/>
            <a:ext cx="12192000" cy="346249"/>
          </a:xfrm>
          <a:prstGeom prst="rect">
            <a:avLst/>
          </a:prstGeom>
          <a:solidFill>
            <a:srgbClr val="F4EEFE"/>
          </a:solid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a:solidFill>
                <a:schemeClr val="accent6"/>
              </a:solidFill>
            </a:endParaRPr>
          </a:p>
        </p:txBody>
      </p:sp>
      <p:sp>
        <p:nvSpPr>
          <p:cNvPr id="6" name="Inhaltsplatzhalter 2">
            <a:extLst>
              <a:ext uri="{FF2B5EF4-FFF2-40B4-BE49-F238E27FC236}">
                <a16:creationId xmlns:a16="http://schemas.microsoft.com/office/drawing/2014/main" id="{356F7946-F9A6-4EA4-B859-45534C3D2804}"/>
              </a:ext>
            </a:extLst>
          </p:cNvPr>
          <p:cNvSpPr/>
          <p:nvPr/>
        </p:nvSpPr>
        <p:spPr>
          <a:xfrm>
            <a:off x="452108" y="2001739"/>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defRPr sz="1800">
                <a:solidFill>
                  <a:schemeClr val="accent4"/>
                </a:solidFill>
                <a:effectLst/>
                <a:uFillTx/>
                <a:latin typeface="+mj-lt"/>
              </a:defRPr>
            </a:pPr>
            <a:r>
              <a:t>Autonomie …</a:t>
            </a:r>
            <a:endParaRPr lang="nl-BE" sz="1800" b="0" u="none" strike="noStrike" dirty="0">
              <a:solidFill>
                <a:srgbClr val="000000"/>
              </a:solidFill>
              <a:effectLst/>
              <a:uFillTx/>
              <a:latin typeface="+mj-lt"/>
            </a:endParaRPr>
          </a:p>
        </p:txBody>
      </p:sp>
      <p:sp>
        <p:nvSpPr>
          <p:cNvPr id="7" name="Inhaltsplatzhalter 2">
            <a:extLst>
              <a:ext uri="{FF2B5EF4-FFF2-40B4-BE49-F238E27FC236}">
                <a16:creationId xmlns:a16="http://schemas.microsoft.com/office/drawing/2014/main" id="{6F45F5CA-3FD3-4BA6-910C-6F6625CD74AB}"/>
              </a:ext>
            </a:extLst>
          </p:cNvPr>
          <p:cNvSpPr/>
          <p:nvPr/>
        </p:nvSpPr>
        <p:spPr>
          <a:xfrm>
            <a:off x="452108" y="2397740"/>
            <a:ext cx="11048220" cy="61216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285750" indent="-285750">
              <a:spcBef>
                <a:spcPts val="1000"/>
              </a:spcBef>
              <a:buFont typeface="Arial" panose="020B0604020202020204" pitchFamily="34" charset="0"/>
              <a:buChar char="•"/>
              <a:defRPr sz="1400"/>
            </a:pPr>
            <a:r>
              <a:t>… ist die Fähigkeit, frei zu handeln und eigene Entscheidungen auf Basis selbst definierter Regeln zu treffen</a:t>
            </a:r>
          </a:p>
          <a:p>
            <a:pPr marL="285750" indent="-285750">
              <a:spcBef>
                <a:spcPts val="1000"/>
              </a:spcBef>
              <a:buFont typeface="Arial" panose="020B0604020202020204" pitchFamily="34" charset="0"/>
              <a:buChar char="•"/>
            </a:pPr>
            <a:endParaRPr lang="en-US" sz="1400" dirty="0"/>
          </a:p>
        </p:txBody>
      </p:sp>
      <p:sp>
        <p:nvSpPr>
          <p:cNvPr id="8" name="Textfeld 7">
            <a:extLst>
              <a:ext uri="{FF2B5EF4-FFF2-40B4-BE49-F238E27FC236}">
                <a16:creationId xmlns:a16="http://schemas.microsoft.com/office/drawing/2014/main" id="{2E57E4B6-2D76-488E-9220-977D47A84CC1}"/>
              </a:ext>
            </a:extLst>
          </p:cNvPr>
          <p:cNvSpPr txBox="1"/>
          <p:nvPr/>
        </p:nvSpPr>
        <p:spPr>
          <a:xfrm>
            <a:off x="0" y="3009900"/>
            <a:ext cx="12192000" cy="346249"/>
          </a:xfrm>
          <a:prstGeom prst="rect">
            <a:avLst/>
          </a:prstGeom>
          <a:solidFill>
            <a:srgbClr val="F4EEFE"/>
          </a:solid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a:solidFill>
                <a:schemeClr val="accent6"/>
              </a:solidFill>
            </a:endParaRPr>
          </a:p>
        </p:txBody>
      </p:sp>
      <p:sp>
        <p:nvSpPr>
          <p:cNvPr id="9" name="Inhaltsplatzhalter 2">
            <a:extLst>
              <a:ext uri="{FF2B5EF4-FFF2-40B4-BE49-F238E27FC236}">
                <a16:creationId xmlns:a16="http://schemas.microsoft.com/office/drawing/2014/main" id="{D5C16005-05DD-4934-BCC1-B8788027A8EE}"/>
              </a:ext>
            </a:extLst>
          </p:cNvPr>
          <p:cNvSpPr/>
          <p:nvPr/>
        </p:nvSpPr>
        <p:spPr>
          <a:xfrm>
            <a:off x="447675" y="3009900"/>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defRPr sz="1800">
                <a:solidFill>
                  <a:schemeClr val="accent4"/>
                </a:solidFill>
                <a:effectLst/>
                <a:uFillTx/>
                <a:latin typeface="+mj-lt"/>
              </a:defRPr>
            </a:pPr>
            <a:r>
              <a:t>KI …</a:t>
            </a:r>
            <a:endParaRPr lang="nl-BE" sz="1800" b="0" u="none" strike="noStrike" dirty="0">
              <a:solidFill>
                <a:srgbClr val="000000"/>
              </a:solidFill>
              <a:effectLst/>
              <a:uFillTx/>
              <a:latin typeface="+mj-lt"/>
            </a:endParaRPr>
          </a:p>
        </p:txBody>
      </p:sp>
      <p:sp>
        <p:nvSpPr>
          <p:cNvPr id="10" name="Inhaltsplatzhalter 2">
            <a:extLst>
              <a:ext uri="{FF2B5EF4-FFF2-40B4-BE49-F238E27FC236}">
                <a16:creationId xmlns:a16="http://schemas.microsoft.com/office/drawing/2014/main" id="{726643D9-5128-4D33-B3B5-088A91E34AE0}"/>
              </a:ext>
            </a:extLst>
          </p:cNvPr>
          <p:cNvSpPr/>
          <p:nvPr/>
        </p:nvSpPr>
        <p:spPr>
          <a:xfrm>
            <a:off x="447675" y="3405901"/>
            <a:ext cx="11048220" cy="61216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285750" indent="-285750">
              <a:spcBef>
                <a:spcPts val="1000"/>
              </a:spcBef>
              <a:buFont typeface="Arial" panose="020B0604020202020204" pitchFamily="34" charset="0"/>
              <a:buChar char="•"/>
              <a:defRPr sz="1400"/>
            </a:pPr>
            <a:r>
              <a:rPr dirty="0"/>
              <a:t>… </a:t>
            </a:r>
            <a:r>
              <a:rPr dirty="0" err="1"/>
              <a:t>kann</a:t>
            </a:r>
            <a:r>
              <a:rPr dirty="0"/>
              <a:t> </a:t>
            </a:r>
            <a:r>
              <a:rPr dirty="0" err="1"/>
              <a:t>bestimmte</a:t>
            </a:r>
            <a:r>
              <a:rPr dirty="0"/>
              <a:t> </a:t>
            </a:r>
            <a:r>
              <a:rPr dirty="0" err="1"/>
              <a:t>Aufgaben</a:t>
            </a:r>
            <a:r>
              <a:rPr dirty="0"/>
              <a:t> </a:t>
            </a:r>
            <a:r>
              <a:rPr dirty="0" err="1"/>
              <a:t>automatisieren</a:t>
            </a:r>
            <a:r>
              <a:rPr dirty="0"/>
              <a:t>, um die </a:t>
            </a:r>
            <a:r>
              <a:rPr dirty="0" err="1"/>
              <a:t>menschliche</a:t>
            </a:r>
            <a:br>
              <a:rPr lang="it-IT" dirty="0"/>
            </a:br>
            <a:r>
              <a:rPr dirty="0" err="1"/>
              <a:t>Handlungsfähigkeit</a:t>
            </a:r>
            <a:r>
              <a:rPr dirty="0"/>
              <a:t> und </a:t>
            </a:r>
            <a:r>
              <a:rPr dirty="0" err="1"/>
              <a:t>Autonomie</a:t>
            </a:r>
            <a:r>
              <a:rPr dirty="0"/>
              <a:t> </a:t>
            </a:r>
            <a:r>
              <a:rPr dirty="0" err="1"/>
              <a:t>zu</a:t>
            </a:r>
            <a:r>
              <a:rPr dirty="0"/>
              <a:t> </a:t>
            </a:r>
            <a:r>
              <a:rPr dirty="0" err="1"/>
              <a:t>verbessern</a:t>
            </a:r>
            <a:r>
              <a:rPr dirty="0"/>
              <a:t> </a:t>
            </a:r>
          </a:p>
        </p:txBody>
      </p:sp>
      <p:sp>
        <p:nvSpPr>
          <p:cNvPr id="11" name="Inhaltsplatzhalter 2">
            <a:extLst>
              <a:ext uri="{FF2B5EF4-FFF2-40B4-BE49-F238E27FC236}">
                <a16:creationId xmlns:a16="http://schemas.microsoft.com/office/drawing/2014/main" id="{370EB2CA-B10D-47C1-A603-0A88CB11C270}"/>
              </a:ext>
            </a:extLst>
          </p:cNvPr>
          <p:cNvSpPr/>
          <p:nvPr/>
        </p:nvSpPr>
        <p:spPr>
          <a:xfrm>
            <a:off x="762001" y="4246563"/>
            <a:ext cx="10889908" cy="325339"/>
          </a:xfrm>
          <a:prstGeom prst="rect">
            <a:avLst/>
          </a:prstGeom>
          <a:solidFill>
            <a:schemeClr val="accent1"/>
          </a:solidFill>
          <a:ln w="0">
            <a:noFill/>
          </a:ln>
        </p:spPr>
        <p:style>
          <a:lnRef idx="0">
            <a:scrgbClr r="0" g="0" b="0"/>
          </a:lnRef>
          <a:fillRef idx="0">
            <a:scrgbClr r="0" g="0" b="0"/>
          </a:fillRef>
          <a:effectRef idx="0">
            <a:scrgbClr r="0" g="0" b="0"/>
          </a:effectRef>
          <a:fontRef idx="minor"/>
        </p:style>
        <p:txBody>
          <a:bodyPr anchor="t">
            <a:noAutofit/>
          </a:bodyPr>
          <a:lstStyle/>
          <a:p>
            <a:pPr algn="ctr">
              <a:spcBef>
                <a:spcPts val="1000"/>
              </a:spcBef>
              <a:defRPr sz="1800">
                <a:solidFill>
                  <a:srgbClr val="0B163B"/>
                </a:solidFill>
                <a:latin typeface="+mj-lt"/>
              </a:defRPr>
            </a:pPr>
            <a:r>
              <a:rPr dirty="0" err="1"/>
              <a:t>Doch</a:t>
            </a:r>
            <a:r>
              <a:rPr dirty="0"/>
              <a:t> was </a:t>
            </a:r>
            <a:r>
              <a:rPr dirty="0" err="1"/>
              <a:t>geschieht</a:t>
            </a:r>
            <a:r>
              <a:rPr dirty="0"/>
              <a:t> </a:t>
            </a:r>
            <a:r>
              <a:rPr dirty="0" err="1"/>
              <a:t>bei</a:t>
            </a:r>
            <a:r>
              <a:rPr dirty="0"/>
              <a:t> </a:t>
            </a:r>
            <a:r>
              <a:rPr dirty="0" err="1"/>
              <a:t>Konflikten</a:t>
            </a:r>
            <a:r>
              <a:rPr dirty="0"/>
              <a:t> </a:t>
            </a:r>
            <a:r>
              <a:rPr dirty="0" err="1"/>
              <a:t>zwischen</a:t>
            </a:r>
            <a:r>
              <a:rPr dirty="0"/>
              <a:t> </a:t>
            </a:r>
            <a:r>
              <a:rPr dirty="0" err="1"/>
              <a:t>menschlichen</a:t>
            </a:r>
            <a:r>
              <a:rPr dirty="0"/>
              <a:t> und KI-</a:t>
            </a:r>
            <a:r>
              <a:rPr dirty="0" err="1"/>
              <a:t>Entscheidungen</a:t>
            </a:r>
            <a:r>
              <a:rPr dirty="0"/>
              <a:t>?</a:t>
            </a:r>
          </a:p>
        </p:txBody>
      </p:sp>
      <p:sp>
        <p:nvSpPr>
          <p:cNvPr id="12" name="Inhaltsplatzhalter 2">
            <a:extLst>
              <a:ext uri="{FF2B5EF4-FFF2-40B4-BE49-F238E27FC236}">
                <a16:creationId xmlns:a16="http://schemas.microsoft.com/office/drawing/2014/main" id="{F81DCDC3-1003-44CB-AC54-48DD0EB85747}"/>
              </a:ext>
            </a:extLst>
          </p:cNvPr>
          <p:cNvSpPr/>
          <p:nvPr/>
        </p:nvSpPr>
        <p:spPr>
          <a:xfrm>
            <a:off x="457200" y="4762287"/>
            <a:ext cx="7839076" cy="61216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285750" indent="-285750">
              <a:spcBef>
                <a:spcPts val="1000"/>
              </a:spcBef>
              <a:buFont typeface="Arial" panose="020B0604020202020204" pitchFamily="34" charset="0"/>
              <a:buChar char="•"/>
              <a:defRPr sz="1400"/>
            </a:pPr>
            <a:r>
              <a:t>Jede KI ist eine Maschine </a:t>
            </a:r>
          </a:p>
          <a:p>
            <a:pPr marL="285750" indent="-285750">
              <a:spcBef>
                <a:spcPts val="1000"/>
              </a:spcBef>
              <a:buFont typeface="Arial" panose="020B0604020202020204" pitchFamily="34" charset="0"/>
              <a:buChar char="•"/>
              <a:defRPr sz="1400"/>
            </a:pPr>
            <a:r>
              <a:t>Sie verfügt über keine echte Autonomie, sondern berechnet lediglich Wahrscheinlichkeiten</a:t>
            </a:r>
          </a:p>
        </p:txBody>
      </p:sp>
      <p:sp>
        <p:nvSpPr>
          <p:cNvPr id="13" name="Inhaltsplatzhalter 2">
            <a:extLst>
              <a:ext uri="{FF2B5EF4-FFF2-40B4-BE49-F238E27FC236}">
                <a16:creationId xmlns:a16="http://schemas.microsoft.com/office/drawing/2014/main" id="{A4960D9C-A03D-4C06-B296-55CDAB99296C}"/>
              </a:ext>
            </a:extLst>
          </p:cNvPr>
          <p:cNvSpPr/>
          <p:nvPr/>
        </p:nvSpPr>
        <p:spPr>
          <a:xfrm>
            <a:off x="809623" y="5671870"/>
            <a:ext cx="7906227" cy="683454"/>
          </a:xfrm>
          <a:prstGeom prst="rect">
            <a:avLst/>
          </a:prstGeom>
          <a:solidFill>
            <a:schemeClr val="accent1"/>
          </a:solidFill>
          <a:ln w="0">
            <a:noFill/>
          </a:ln>
        </p:spPr>
        <p:style>
          <a:lnRef idx="0">
            <a:scrgbClr r="0" g="0" b="0"/>
          </a:lnRef>
          <a:fillRef idx="0">
            <a:scrgbClr r="0" g="0" b="0"/>
          </a:fillRef>
          <a:effectRef idx="0">
            <a:scrgbClr r="0" g="0" b="0"/>
          </a:effectRef>
          <a:fontRef idx="minor"/>
        </p:style>
        <p:txBody>
          <a:bodyPr anchor="t">
            <a:noAutofit/>
          </a:bodyPr>
          <a:lstStyle/>
          <a:p>
            <a:pPr>
              <a:spcBef>
                <a:spcPts val="1000"/>
              </a:spcBef>
              <a:defRPr sz="2000">
                <a:solidFill>
                  <a:srgbClr val="0B163B"/>
                </a:solidFill>
                <a:latin typeface="+mj-lt"/>
              </a:defRPr>
            </a:pPr>
            <a:r>
              <a:rPr dirty="0">
                <a:sym typeface="Wingdings" panose="05000000000000000000" pitchFamily="2" charset="2"/>
              </a:rPr>
              <a:t> </a:t>
            </a:r>
            <a:r>
              <a:rPr dirty="0" err="1"/>
              <a:t>Kernrisiko</a:t>
            </a:r>
            <a:r>
              <a:rPr dirty="0"/>
              <a:t>: </a:t>
            </a:r>
            <a:r>
              <a:rPr dirty="0" err="1"/>
              <a:t>Verlust</a:t>
            </a:r>
            <a:r>
              <a:rPr dirty="0"/>
              <a:t> der </a:t>
            </a:r>
            <a:r>
              <a:rPr dirty="0" err="1"/>
              <a:t>menschlichen</a:t>
            </a:r>
            <a:r>
              <a:rPr dirty="0"/>
              <a:t> </a:t>
            </a:r>
            <a:r>
              <a:rPr dirty="0" err="1"/>
              <a:t>Autonomie</a:t>
            </a:r>
            <a:r>
              <a:rPr dirty="0"/>
              <a:t> und </a:t>
            </a:r>
            <a:r>
              <a:rPr dirty="0" err="1"/>
              <a:t>Handlungsfähigkeit</a:t>
            </a:r>
            <a:r>
              <a:rPr dirty="0"/>
              <a:t> </a:t>
            </a:r>
            <a:r>
              <a:rPr dirty="0" err="1"/>
              <a:t>zugunsten</a:t>
            </a:r>
            <a:r>
              <a:rPr dirty="0"/>
              <a:t> der KI</a:t>
            </a:r>
          </a:p>
        </p:txBody>
      </p:sp>
      <p:pic>
        <p:nvPicPr>
          <p:cNvPr id="15" name="Picture 2">
            <a:extLst>
              <a:ext uri="{FF2B5EF4-FFF2-40B4-BE49-F238E27FC236}">
                <a16:creationId xmlns:a16="http://schemas.microsoft.com/office/drawing/2014/main" id="{CA864B89-5150-4C7F-A64A-6F6227F863C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69529"/>
          <a:stretch/>
        </p:blipFill>
        <p:spPr bwMode="auto">
          <a:xfrm>
            <a:off x="9669114" y="4637988"/>
            <a:ext cx="502368" cy="476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Inhaltsplatzhalter 2">
            <a:extLst>
              <a:ext uri="{FF2B5EF4-FFF2-40B4-BE49-F238E27FC236}">
                <a16:creationId xmlns:a16="http://schemas.microsoft.com/office/drawing/2014/main" id="{9EAC8710-F596-41B1-92F3-C8C6BDDEA1D2}"/>
              </a:ext>
            </a:extLst>
          </p:cNvPr>
          <p:cNvSpPr txBox="1">
            <a:spLocks/>
          </p:cNvSpPr>
          <p:nvPr/>
        </p:nvSpPr>
        <p:spPr>
          <a:xfrm>
            <a:off x="8715851" y="5124213"/>
            <a:ext cx="2408894" cy="396000"/>
          </a:xfrm>
          <a:prstGeom prst="rect">
            <a:avLst/>
          </a:prstGeom>
        </p:spPr>
        <p:txBody>
          <a:bodyPr vert="horz" lIns="0" tIns="45720" rIns="91440" bIns="45720">
            <a:noAutofit/>
          </a:bodyPr>
          <a:lstStyle>
            <a:lvl1pPr marL="385763" indent="-385763" algn="l" rtl="0" eaLnBrk="1" fontAlgn="base" hangingPunct="1">
              <a:spcBef>
                <a:spcPct val="20000"/>
              </a:spcBef>
              <a:spcAft>
                <a:spcPct val="0"/>
              </a:spcAft>
              <a:buClrTx/>
              <a:buSzPct val="100000"/>
              <a:buFont typeface="Arial"/>
              <a:buChar char="•"/>
              <a:defRPr sz="2000">
                <a:solidFill>
                  <a:schemeClr val="tx1"/>
                </a:solidFill>
                <a:latin typeface="+mn-lt"/>
                <a:ea typeface="+mn-ea"/>
                <a:cs typeface="ＭＳ Ｐゴシック" charset="0"/>
              </a:defRPr>
            </a:lvl1pPr>
            <a:lvl2pPr marL="952500" indent="-376238" algn="l" rtl="0" eaLnBrk="1" fontAlgn="base" hangingPunct="1">
              <a:spcBef>
                <a:spcPct val="20000"/>
              </a:spcBef>
              <a:spcAft>
                <a:spcPct val="0"/>
              </a:spcAft>
              <a:buClr>
                <a:schemeClr val="tx1"/>
              </a:buClr>
              <a:buSzPct val="100000"/>
              <a:buFont typeface="Arial"/>
              <a:buChar char="•"/>
              <a:defRPr sz="2000">
                <a:solidFill>
                  <a:schemeClr val="tx1"/>
                </a:solidFill>
                <a:latin typeface="+mn-lt"/>
                <a:ea typeface="+mn-ea"/>
              </a:defRPr>
            </a:lvl2pPr>
            <a:lvl3pPr marL="1257300" indent="-342900" algn="l" rtl="0" eaLnBrk="1" fontAlgn="base" hangingPunct="1">
              <a:spcBef>
                <a:spcPct val="20000"/>
              </a:spcBef>
              <a:spcAft>
                <a:spcPct val="0"/>
              </a:spcAft>
              <a:buClr>
                <a:schemeClr val="tx1"/>
              </a:buClr>
              <a:buFont typeface="Arial"/>
              <a:buChar char="•"/>
              <a:defRPr sz="2000">
                <a:solidFill>
                  <a:schemeClr val="tx1"/>
                </a:solidFill>
                <a:latin typeface="+mn-lt"/>
                <a:ea typeface="+mn-ea"/>
              </a:defRPr>
            </a:lvl3pPr>
            <a:lvl4pPr marL="1676400" indent="-342900" algn="l" rtl="0" eaLnBrk="1" fontAlgn="base" hangingPunct="1">
              <a:spcBef>
                <a:spcPct val="20000"/>
              </a:spcBef>
              <a:spcAft>
                <a:spcPct val="0"/>
              </a:spcAft>
              <a:buClr>
                <a:schemeClr val="tx1"/>
              </a:buClr>
              <a:buFont typeface="Arial"/>
              <a:buChar char="•"/>
              <a:defRPr sz="2000">
                <a:solidFill>
                  <a:schemeClr val="tx1"/>
                </a:solidFill>
                <a:latin typeface="+mn-lt"/>
                <a:ea typeface="+mn-ea"/>
              </a:defRPr>
            </a:lvl4pPr>
            <a:lvl5pPr marL="2327275" indent="-228600" algn="l" rtl="0" eaLnBrk="1" fontAlgn="base" hangingPunct="1">
              <a:spcBef>
                <a:spcPct val="20000"/>
              </a:spcBef>
              <a:spcAft>
                <a:spcPct val="0"/>
              </a:spcAft>
              <a:buClr>
                <a:schemeClr val="tx1"/>
              </a:buClr>
              <a:buFont typeface="Arial"/>
              <a:buChar char="•"/>
              <a:defRPr sz="2000">
                <a:solidFill>
                  <a:schemeClr val="tx1"/>
                </a:solidFill>
                <a:latin typeface="+mn-lt"/>
                <a:ea typeface="+mn-ea"/>
              </a:defRPr>
            </a:lvl5pPr>
            <a:lvl6pPr marL="2784475" indent="-228600" algn="l" rtl="0" eaLnBrk="1" fontAlgn="base" hangingPunct="1">
              <a:spcBef>
                <a:spcPct val="20000"/>
              </a:spcBef>
              <a:spcAft>
                <a:spcPct val="0"/>
              </a:spcAft>
              <a:buChar char="»"/>
              <a:defRPr sz="2400">
                <a:solidFill>
                  <a:srgbClr val="006666"/>
                </a:solidFill>
                <a:latin typeface="+mn-lt"/>
                <a:ea typeface="+mn-ea"/>
              </a:defRPr>
            </a:lvl6pPr>
            <a:lvl7pPr marL="3241675" indent="-228600" algn="l" rtl="0" eaLnBrk="1" fontAlgn="base" hangingPunct="1">
              <a:spcBef>
                <a:spcPct val="20000"/>
              </a:spcBef>
              <a:spcAft>
                <a:spcPct val="0"/>
              </a:spcAft>
              <a:buChar char="»"/>
              <a:defRPr sz="2400">
                <a:solidFill>
                  <a:srgbClr val="006666"/>
                </a:solidFill>
                <a:latin typeface="+mn-lt"/>
                <a:ea typeface="+mn-ea"/>
              </a:defRPr>
            </a:lvl7pPr>
            <a:lvl8pPr marL="3698875" indent="-228600" algn="l" rtl="0" eaLnBrk="1" fontAlgn="base" hangingPunct="1">
              <a:spcBef>
                <a:spcPct val="20000"/>
              </a:spcBef>
              <a:spcAft>
                <a:spcPct val="0"/>
              </a:spcAft>
              <a:buChar char="»"/>
              <a:defRPr sz="2400">
                <a:solidFill>
                  <a:srgbClr val="006666"/>
                </a:solidFill>
                <a:latin typeface="+mn-lt"/>
                <a:ea typeface="+mn-ea"/>
              </a:defRPr>
            </a:lvl8pPr>
            <a:lvl9pPr marL="4156075" indent="-228600" algn="l" rtl="0" eaLnBrk="1" fontAlgn="base" hangingPunct="1">
              <a:spcBef>
                <a:spcPct val="20000"/>
              </a:spcBef>
              <a:spcAft>
                <a:spcPct val="0"/>
              </a:spcAft>
              <a:buChar char="»"/>
              <a:defRPr sz="2400">
                <a:solidFill>
                  <a:srgbClr val="006666"/>
                </a:solidFill>
                <a:latin typeface="+mn-lt"/>
                <a:ea typeface="+mn-ea"/>
              </a:defRPr>
            </a:lvl9pPr>
          </a:lstStyle>
          <a:p>
            <a:pPr marL="0" indent="0" algn="ctr">
              <a:buNone/>
              <a:defRPr sz="1800" b="1">
                <a:solidFill>
                  <a:schemeClr val="bg1"/>
                </a:solidFill>
              </a:defRPr>
            </a:pPr>
            <a:r>
              <a:rPr dirty="0" err="1"/>
              <a:t>Rechts</a:t>
            </a:r>
            <a:r>
              <a:rPr dirty="0"/>
              <a:t> </a:t>
            </a:r>
            <a:r>
              <a:rPr dirty="0" err="1"/>
              <a:t>abbiegen</a:t>
            </a:r>
            <a:endParaRPr lang="de-AT" sz="1800" b="1" dirty="0">
              <a:solidFill>
                <a:schemeClr val="bg1"/>
              </a:solidFill>
            </a:endParaRPr>
          </a:p>
        </p:txBody>
      </p:sp>
    </p:spTree>
    <p:extLst>
      <p:ext uri="{BB962C8B-B14F-4D97-AF65-F5344CB8AC3E}">
        <p14:creationId xmlns:p14="http://schemas.microsoft.com/office/powerpoint/2010/main" val="257461422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P spid="13" grpId="0" animBg="1"/>
      <p:bldP spid="1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D4754ED0-4701-48DF-AB24-0CE5435D0051}"/>
              </a:ext>
            </a:extLst>
          </p:cNvPr>
          <p:cNvSpPr>
            <a:spLocks noGrp="1"/>
          </p:cNvSpPr>
          <p:nvPr>
            <p:ph type="title"/>
          </p:nvPr>
        </p:nvSpPr>
        <p:spPr/>
        <p:txBody>
          <a:bodyPr/>
          <a:lstStyle/>
          <a:p>
            <a:r>
              <a:rPr dirty="0"/>
              <a:t>Gruppen</a:t>
            </a:r>
            <a:r>
              <a:rPr lang="it-IT" dirty="0"/>
              <a:t>-</a:t>
            </a:r>
            <a:r>
              <a:rPr dirty="0" err="1"/>
              <a:t>diskussion</a:t>
            </a:r>
            <a:endParaRPr lang="de-DE" dirty="0"/>
          </a:p>
        </p:txBody>
      </p:sp>
      <p:sp>
        <p:nvSpPr>
          <p:cNvPr id="6" name="Textplatzhalter 5">
            <a:extLst>
              <a:ext uri="{FF2B5EF4-FFF2-40B4-BE49-F238E27FC236}">
                <a16:creationId xmlns:a16="http://schemas.microsoft.com/office/drawing/2014/main" id="{954CEA70-FCE5-4608-9761-C1FAB4C12033}"/>
              </a:ext>
            </a:extLst>
          </p:cNvPr>
          <p:cNvSpPr>
            <a:spLocks noGrp="1"/>
          </p:cNvSpPr>
          <p:nvPr>
            <p:ph type="body" sz="quarter" idx="10"/>
          </p:nvPr>
        </p:nvSpPr>
        <p:spPr/>
        <p:txBody>
          <a:bodyPr/>
          <a:lstStyle/>
          <a:p>
            <a:pPr>
              <a:defRPr sz="4400" b="1"/>
            </a:pPr>
            <a:r>
              <a:t>Reflexion über die Risiken von KI</a:t>
            </a:r>
          </a:p>
        </p:txBody>
      </p:sp>
      <p:sp>
        <p:nvSpPr>
          <p:cNvPr id="7" name="Inhaltsplatzhalter 2">
            <a:extLst>
              <a:ext uri="{FF2B5EF4-FFF2-40B4-BE49-F238E27FC236}">
                <a16:creationId xmlns:a16="http://schemas.microsoft.com/office/drawing/2014/main" id="{C843735D-7E98-4326-8BD7-4E22EF076BEE}"/>
              </a:ext>
            </a:extLst>
          </p:cNvPr>
          <p:cNvSpPr/>
          <p:nvPr/>
        </p:nvSpPr>
        <p:spPr>
          <a:xfrm>
            <a:off x="4559729" y="1009650"/>
            <a:ext cx="7320986" cy="4567500"/>
          </a:xfrm>
          <a:prstGeom prst="rect">
            <a:avLst/>
          </a:prstGeom>
          <a:noFill/>
          <a:ln w="0">
            <a:noFill/>
          </a:ln>
        </p:spPr>
        <p:style>
          <a:lnRef idx="0">
            <a:scrgbClr r="0" g="0" b="0"/>
          </a:lnRef>
          <a:fillRef idx="0">
            <a:scrgbClr r="0" g="0" b="0"/>
          </a:fillRef>
          <a:effectRef idx="0">
            <a:scrgbClr r="0" g="0" b="0"/>
          </a:effectRef>
          <a:fontRef idx="minor"/>
        </p:style>
        <p:txBody>
          <a:bodyPr anchor="ctr">
            <a:noAutofit/>
          </a:bodyPr>
          <a:lstStyle/>
          <a:p>
            <a:pPr defTabSz="914400">
              <a:spcBef>
                <a:spcPts val="1000"/>
              </a:spcBef>
              <a:tabLst>
                <a:tab pos="0" algn="l"/>
              </a:tabLst>
              <a:defRPr sz="2000" b="1">
                <a:solidFill>
                  <a:schemeClr val="dk1"/>
                </a:solidFill>
                <a:effectLst/>
                <a:uFillTx/>
              </a:defRPr>
            </a:pPr>
            <a:r>
              <a:rPr dirty="0">
                <a:latin typeface="+mj-lt"/>
              </a:rPr>
              <a:t>Ansatz</a:t>
            </a:r>
            <a:r>
              <a:rPr dirty="0">
                <a:latin typeface="Garet Book"/>
              </a:rPr>
              <a:t>:</a:t>
            </a:r>
            <a:endParaRPr lang="nl-BE" sz="2000" b="0" u="none" strike="noStrike" dirty="0">
              <a:solidFill>
                <a:srgbClr val="000000"/>
              </a:solidFill>
              <a:effectLst/>
              <a:uFillTx/>
              <a:latin typeface="Arial"/>
            </a:endParaRPr>
          </a:p>
          <a:p>
            <a:pPr marL="230400" indent="-284400" defTabSz="914400">
              <a:spcBef>
                <a:spcPts val="1000"/>
              </a:spcBef>
              <a:buClr>
                <a:srgbClr val="0B163B"/>
              </a:buClr>
              <a:buFont typeface="Arial"/>
              <a:buChar char="•"/>
              <a:tabLst>
                <a:tab pos="0" algn="l"/>
              </a:tabLst>
              <a:defRPr sz="1400" u="sng">
                <a:solidFill>
                  <a:schemeClr val="dk1"/>
                </a:solidFill>
                <a:latin typeface="Garet Book"/>
              </a:defRPr>
            </a:pPr>
            <a:r>
              <a:rPr dirty="0">
                <a:effectLst/>
                <a:uFillTx/>
              </a:rPr>
              <a:t>Dauer </a:t>
            </a:r>
            <a:r>
              <a:rPr dirty="0"/>
              <a:t>: 20–25</a:t>
            </a:r>
            <a:r>
              <a:rPr dirty="0">
                <a:effectLst/>
                <a:uFillTx/>
              </a:rPr>
              <a:t> Min.</a:t>
            </a:r>
            <a:endParaRPr lang="de-DE" sz="1400" u="sng" dirty="0">
              <a:solidFill>
                <a:schemeClr val="dk1"/>
              </a:solidFill>
              <a:latin typeface="Garet Book"/>
            </a:endParaRPr>
          </a:p>
          <a:p>
            <a:pPr defTabSz="914400">
              <a:spcBef>
                <a:spcPts val="1000"/>
              </a:spcBef>
              <a:buClr>
                <a:srgbClr val="0B163B"/>
              </a:buClr>
              <a:tabLst>
                <a:tab pos="0" algn="l"/>
              </a:tabLst>
            </a:pPr>
            <a:endParaRPr lang="en-US" sz="1200" u="sng" dirty="0">
              <a:solidFill>
                <a:schemeClr val="dk1"/>
              </a:solidFill>
            </a:endParaRPr>
          </a:p>
          <a:p>
            <a:pPr defTabSz="914400">
              <a:spcBef>
                <a:spcPts val="1000"/>
              </a:spcBef>
              <a:buClr>
                <a:srgbClr val="0B163B"/>
              </a:buClr>
              <a:tabLst>
                <a:tab pos="0" algn="l"/>
              </a:tabLst>
              <a:defRPr sz="1400" b="1">
                <a:solidFill>
                  <a:schemeClr val="tx1"/>
                </a:solidFill>
              </a:defRPr>
            </a:pPr>
            <a:r>
              <a:rPr dirty="0" err="1"/>
              <a:t>Mögliche</a:t>
            </a:r>
            <a:r>
              <a:rPr dirty="0"/>
              <a:t> </a:t>
            </a:r>
            <a:r>
              <a:rPr dirty="0" err="1"/>
              <a:t>Fragen</a:t>
            </a:r>
            <a:r>
              <a:rPr dirty="0"/>
              <a:t>:</a:t>
            </a:r>
          </a:p>
          <a:p>
            <a:pPr marL="285750" indent="-285750">
              <a:spcBef>
                <a:spcPts val="1000"/>
              </a:spcBef>
              <a:buClr>
                <a:srgbClr val="0B163B"/>
              </a:buClr>
              <a:buFont typeface="Arial" panose="020B0604020202020204" pitchFamily="34" charset="0"/>
              <a:buChar char="•"/>
              <a:tabLst>
                <a:tab pos="0" algn="l"/>
              </a:tabLst>
              <a:defRPr sz="1200">
                <a:solidFill>
                  <a:schemeClr val="tx1"/>
                </a:solidFill>
              </a:defRPr>
            </a:pPr>
            <a:r>
              <a:rPr dirty="0" err="1"/>
              <a:t>Warum</a:t>
            </a:r>
            <a:r>
              <a:rPr dirty="0"/>
              <a:t> </a:t>
            </a:r>
            <a:r>
              <a:rPr dirty="0" err="1"/>
              <a:t>ist</a:t>
            </a:r>
            <a:r>
              <a:rPr dirty="0"/>
              <a:t> es </a:t>
            </a:r>
            <a:r>
              <a:rPr dirty="0" err="1"/>
              <a:t>wichtig</a:t>
            </a:r>
            <a:r>
              <a:rPr dirty="0"/>
              <a:t>, </a:t>
            </a:r>
            <a:r>
              <a:rPr dirty="0" err="1"/>
              <a:t>eine</a:t>
            </a:r>
            <a:r>
              <a:rPr dirty="0"/>
              <a:t> </a:t>
            </a:r>
            <a:r>
              <a:rPr dirty="0" err="1"/>
              <a:t>übermäßige</a:t>
            </a:r>
            <a:r>
              <a:rPr dirty="0"/>
              <a:t> </a:t>
            </a:r>
            <a:r>
              <a:rPr dirty="0" err="1"/>
              <a:t>Abhängigkeit</a:t>
            </a:r>
            <a:r>
              <a:rPr dirty="0"/>
              <a:t> und </a:t>
            </a:r>
            <a:r>
              <a:rPr dirty="0" err="1"/>
              <a:t>blindes</a:t>
            </a:r>
            <a:r>
              <a:rPr dirty="0"/>
              <a:t> </a:t>
            </a:r>
            <a:r>
              <a:rPr dirty="0" err="1"/>
              <a:t>Vertrauen</a:t>
            </a:r>
            <a:r>
              <a:rPr dirty="0"/>
              <a:t> in KI-Technologie </a:t>
            </a:r>
            <a:r>
              <a:rPr dirty="0" err="1"/>
              <a:t>zu</a:t>
            </a:r>
            <a:r>
              <a:rPr dirty="0"/>
              <a:t> </a:t>
            </a:r>
            <a:r>
              <a:rPr dirty="0" err="1"/>
              <a:t>vermeiden</a:t>
            </a:r>
            <a:r>
              <a:rPr dirty="0"/>
              <a:t>?</a:t>
            </a:r>
          </a:p>
          <a:p>
            <a:pPr marL="285750" indent="-285750">
              <a:spcBef>
                <a:spcPts val="1000"/>
              </a:spcBef>
              <a:buClr>
                <a:srgbClr val="0B163B"/>
              </a:buClr>
              <a:buFont typeface="Arial" panose="020B0604020202020204" pitchFamily="34" charset="0"/>
              <a:buChar char="•"/>
              <a:tabLst>
                <a:tab pos="0" algn="l"/>
              </a:tabLst>
              <a:defRPr sz="1200">
                <a:solidFill>
                  <a:schemeClr val="tx1"/>
                </a:solidFill>
              </a:defRPr>
            </a:pPr>
            <a:r>
              <a:rPr dirty="0" err="1"/>
              <a:t>Ist</a:t>
            </a:r>
            <a:r>
              <a:rPr dirty="0"/>
              <a:t> der ELIZA-</a:t>
            </a:r>
            <a:r>
              <a:rPr dirty="0" err="1"/>
              <a:t>Effekt</a:t>
            </a:r>
            <a:r>
              <a:rPr dirty="0"/>
              <a:t> </a:t>
            </a:r>
            <a:r>
              <a:rPr dirty="0" err="1"/>
              <a:t>heute</a:t>
            </a:r>
            <a:r>
              <a:rPr dirty="0"/>
              <a:t> </a:t>
            </a:r>
            <a:r>
              <a:rPr dirty="0" err="1"/>
              <a:t>noch</a:t>
            </a:r>
            <a:r>
              <a:rPr dirty="0"/>
              <a:t> relevant? </a:t>
            </a:r>
          </a:p>
          <a:p>
            <a:pPr marL="285750" indent="-285750">
              <a:spcBef>
                <a:spcPts val="1000"/>
              </a:spcBef>
              <a:buClr>
                <a:srgbClr val="0B163B"/>
              </a:buClr>
              <a:buFont typeface="Arial" panose="020B0604020202020204" pitchFamily="34" charset="0"/>
              <a:buChar char="•"/>
              <a:tabLst>
                <a:tab pos="0" algn="l"/>
              </a:tabLst>
              <a:defRPr sz="1200">
                <a:solidFill>
                  <a:schemeClr val="tx1"/>
                </a:solidFill>
              </a:defRPr>
            </a:pPr>
            <a:r>
              <a:rPr dirty="0" err="1"/>
              <a:t>Welchen</a:t>
            </a:r>
            <a:r>
              <a:rPr dirty="0"/>
              <a:t> Zusammenhang </a:t>
            </a:r>
            <a:r>
              <a:rPr dirty="0" err="1"/>
              <a:t>gibt</a:t>
            </a:r>
            <a:r>
              <a:rPr dirty="0"/>
              <a:t> es </a:t>
            </a:r>
            <a:r>
              <a:rPr dirty="0" err="1"/>
              <a:t>zwischen</a:t>
            </a:r>
            <a:r>
              <a:rPr dirty="0"/>
              <a:t> dem ELIZA-</a:t>
            </a:r>
            <a:r>
              <a:rPr dirty="0" err="1"/>
              <a:t>Effekt</a:t>
            </a:r>
            <a:r>
              <a:rPr dirty="0"/>
              <a:t> und dem </a:t>
            </a:r>
            <a:r>
              <a:rPr dirty="0" err="1"/>
              <a:t>Automatisierungs</a:t>
            </a:r>
            <a:r>
              <a:rPr dirty="0"/>
              <a:t>-Bias?</a:t>
            </a:r>
          </a:p>
          <a:p>
            <a:pPr marL="285750" indent="-285750">
              <a:spcBef>
                <a:spcPts val="1000"/>
              </a:spcBef>
              <a:buClr>
                <a:srgbClr val="0B163B"/>
              </a:buClr>
              <a:buFont typeface="Arial" panose="020B0604020202020204" pitchFamily="34" charset="0"/>
              <a:buChar char="•"/>
              <a:tabLst>
                <a:tab pos="0" algn="l"/>
              </a:tabLst>
              <a:defRPr sz="1200">
                <a:solidFill>
                  <a:schemeClr val="tx1"/>
                </a:solidFill>
              </a:defRPr>
            </a:pPr>
            <a:r>
              <a:rPr dirty="0" err="1"/>
              <a:t>Warum</a:t>
            </a:r>
            <a:r>
              <a:rPr dirty="0"/>
              <a:t> </a:t>
            </a:r>
            <a:r>
              <a:rPr dirty="0" err="1"/>
              <a:t>können</a:t>
            </a:r>
            <a:r>
              <a:rPr dirty="0"/>
              <a:t> </a:t>
            </a:r>
            <a:r>
              <a:rPr dirty="0" err="1"/>
              <a:t>moderne</a:t>
            </a:r>
            <a:r>
              <a:rPr dirty="0"/>
              <a:t> KI-</a:t>
            </a:r>
            <a:r>
              <a:rPr dirty="0" err="1"/>
              <a:t>Technologien</a:t>
            </a:r>
            <a:r>
              <a:rPr dirty="0"/>
              <a:t> </a:t>
            </a:r>
            <a:r>
              <a:rPr dirty="0" err="1"/>
              <a:t>diese</a:t>
            </a:r>
            <a:r>
              <a:rPr dirty="0"/>
              <a:t> </a:t>
            </a:r>
            <a:r>
              <a:rPr dirty="0" err="1"/>
              <a:t>Risiken</a:t>
            </a:r>
            <a:r>
              <a:rPr dirty="0"/>
              <a:t> </a:t>
            </a:r>
            <a:r>
              <a:rPr dirty="0" err="1"/>
              <a:t>verstärken</a:t>
            </a:r>
            <a:r>
              <a:rPr dirty="0"/>
              <a:t>?</a:t>
            </a:r>
          </a:p>
          <a:p>
            <a:pPr marL="285750" indent="-285750">
              <a:spcBef>
                <a:spcPts val="1000"/>
              </a:spcBef>
              <a:buClr>
                <a:srgbClr val="0B163B"/>
              </a:buClr>
              <a:buFont typeface="Arial" panose="020B0604020202020204" pitchFamily="34" charset="0"/>
              <a:buChar char="•"/>
              <a:tabLst>
                <a:tab pos="0" algn="l"/>
              </a:tabLst>
              <a:defRPr sz="1200">
                <a:solidFill>
                  <a:schemeClr val="tx1"/>
                </a:solidFill>
              </a:defRPr>
            </a:pPr>
            <a:r>
              <a:rPr dirty="0" err="1"/>
              <a:t>Welche</a:t>
            </a:r>
            <a:r>
              <a:rPr dirty="0"/>
              <a:t> </a:t>
            </a:r>
            <a:r>
              <a:rPr dirty="0" err="1"/>
              <a:t>Auswirkungen</a:t>
            </a:r>
            <a:r>
              <a:rPr dirty="0"/>
              <a:t> </a:t>
            </a:r>
            <a:r>
              <a:rPr dirty="0" err="1"/>
              <a:t>haben</a:t>
            </a:r>
            <a:r>
              <a:rPr dirty="0"/>
              <a:t> </a:t>
            </a:r>
            <a:r>
              <a:rPr dirty="0" err="1"/>
              <a:t>diese</a:t>
            </a:r>
            <a:r>
              <a:rPr dirty="0"/>
              <a:t> </a:t>
            </a:r>
            <a:r>
              <a:rPr dirty="0" err="1"/>
              <a:t>Risiken</a:t>
            </a:r>
            <a:r>
              <a:rPr dirty="0"/>
              <a:t>? </a:t>
            </a:r>
            <a:r>
              <a:rPr dirty="0" err="1"/>
              <a:t>Welche</a:t>
            </a:r>
            <a:r>
              <a:rPr dirty="0"/>
              <a:t> </a:t>
            </a:r>
            <a:r>
              <a:rPr dirty="0" err="1"/>
              <a:t>problematischen</a:t>
            </a:r>
            <a:r>
              <a:rPr dirty="0"/>
              <a:t> </a:t>
            </a:r>
            <a:r>
              <a:rPr dirty="0" err="1"/>
              <a:t>Auswirkungen</a:t>
            </a:r>
            <a:r>
              <a:rPr dirty="0"/>
              <a:t> </a:t>
            </a:r>
            <a:r>
              <a:rPr dirty="0" err="1"/>
              <a:t>können</a:t>
            </a:r>
            <a:r>
              <a:rPr dirty="0"/>
              <a:t> </a:t>
            </a:r>
            <a:r>
              <a:rPr dirty="0" err="1"/>
              <a:t>auftreten</a:t>
            </a:r>
            <a:r>
              <a:rPr dirty="0"/>
              <a:t>?</a:t>
            </a:r>
          </a:p>
          <a:p>
            <a:pPr marL="285750" indent="-285750">
              <a:spcBef>
                <a:spcPts val="1000"/>
              </a:spcBef>
              <a:buClr>
                <a:srgbClr val="0B163B"/>
              </a:buClr>
              <a:buFont typeface="Arial" panose="020B0604020202020204" pitchFamily="34" charset="0"/>
              <a:buChar char="•"/>
              <a:tabLst>
                <a:tab pos="0" algn="l"/>
              </a:tabLst>
              <a:defRPr sz="1200">
                <a:solidFill>
                  <a:schemeClr val="tx1"/>
                </a:solidFill>
              </a:defRPr>
            </a:pPr>
            <a:r>
              <a:rPr dirty="0"/>
              <a:t>Wie </a:t>
            </a:r>
            <a:r>
              <a:rPr dirty="0" err="1"/>
              <a:t>können</a:t>
            </a:r>
            <a:r>
              <a:rPr dirty="0"/>
              <a:t> </a:t>
            </a:r>
            <a:r>
              <a:rPr dirty="0" err="1"/>
              <a:t>diese</a:t>
            </a:r>
            <a:r>
              <a:rPr dirty="0"/>
              <a:t> </a:t>
            </a:r>
            <a:r>
              <a:rPr dirty="0" err="1"/>
              <a:t>Risiken</a:t>
            </a:r>
            <a:r>
              <a:rPr dirty="0"/>
              <a:t> </a:t>
            </a:r>
            <a:r>
              <a:rPr dirty="0" err="1"/>
              <a:t>vermieden</a:t>
            </a:r>
            <a:r>
              <a:rPr dirty="0"/>
              <a:t> </a:t>
            </a:r>
            <a:r>
              <a:rPr dirty="0" err="1"/>
              <a:t>werden</a:t>
            </a:r>
            <a:r>
              <a:rPr dirty="0"/>
              <a:t>? Was </a:t>
            </a:r>
            <a:r>
              <a:rPr dirty="0" err="1"/>
              <a:t>wäre</a:t>
            </a:r>
            <a:r>
              <a:rPr dirty="0"/>
              <a:t> </a:t>
            </a:r>
            <a:r>
              <a:rPr dirty="0" err="1"/>
              <a:t>dafür</a:t>
            </a:r>
            <a:r>
              <a:rPr dirty="0"/>
              <a:t> </a:t>
            </a:r>
            <a:r>
              <a:rPr dirty="0" err="1"/>
              <a:t>erforderlich</a:t>
            </a:r>
            <a:r>
              <a:rPr dirty="0"/>
              <a:t>?</a:t>
            </a:r>
            <a:endParaRPr lang="en-US" sz="1200" dirty="0"/>
          </a:p>
          <a:p>
            <a:pPr>
              <a:spcBef>
                <a:spcPts val="1000"/>
              </a:spcBef>
              <a:buClr>
                <a:srgbClr val="0B163B"/>
              </a:buClr>
              <a:tabLst>
                <a:tab pos="0" algn="l"/>
              </a:tabLst>
            </a:pPr>
            <a:endParaRPr lang="en-US" sz="1200" b="0" dirty="0">
              <a:solidFill>
                <a:schemeClr val="tx1"/>
              </a:solidFill>
            </a:endParaRPr>
          </a:p>
          <a:p>
            <a:pPr marL="342900" indent="-342900">
              <a:spcBef>
                <a:spcPts val="1000"/>
              </a:spcBef>
              <a:buClr>
                <a:srgbClr val="0B163B"/>
              </a:buClr>
              <a:buFont typeface="+mj-lt"/>
              <a:buAutoNum type="arabicParenR"/>
              <a:tabLst>
                <a:tab pos="0" algn="l"/>
              </a:tabLst>
              <a:defRPr sz="1400"/>
            </a:pPr>
            <a:r>
              <a:rPr u="sng" dirty="0" err="1"/>
              <a:t>Diskutieren</a:t>
            </a:r>
            <a:r>
              <a:rPr dirty="0"/>
              <a:t> Sie die </a:t>
            </a:r>
            <a:r>
              <a:rPr dirty="0" err="1"/>
              <a:t>Fragen</a:t>
            </a:r>
            <a:r>
              <a:rPr dirty="0"/>
              <a:t> in </a:t>
            </a:r>
            <a:r>
              <a:rPr dirty="0" err="1"/>
              <a:t>kleinen</a:t>
            </a:r>
            <a:r>
              <a:rPr dirty="0"/>
              <a:t> Gruppen (4–5 </a:t>
            </a:r>
            <a:r>
              <a:rPr dirty="0" err="1"/>
              <a:t>Personen</a:t>
            </a:r>
            <a:r>
              <a:rPr dirty="0"/>
              <a:t>) und </a:t>
            </a:r>
            <a:r>
              <a:rPr dirty="0" err="1"/>
              <a:t>überlegen</a:t>
            </a:r>
            <a:r>
              <a:rPr dirty="0"/>
              <a:t> Sie </a:t>
            </a:r>
            <a:r>
              <a:rPr dirty="0" err="1"/>
              <a:t>sich</a:t>
            </a:r>
            <a:r>
              <a:rPr dirty="0"/>
              <a:t> </a:t>
            </a:r>
            <a:r>
              <a:rPr dirty="0" err="1"/>
              <a:t>praktische</a:t>
            </a:r>
            <a:r>
              <a:rPr dirty="0"/>
              <a:t> </a:t>
            </a:r>
            <a:r>
              <a:rPr dirty="0" err="1"/>
              <a:t>Beispiele</a:t>
            </a:r>
            <a:r>
              <a:rPr dirty="0"/>
              <a:t>. </a:t>
            </a:r>
          </a:p>
          <a:p>
            <a:pPr marL="342900" indent="-342900">
              <a:spcBef>
                <a:spcPts val="1000"/>
              </a:spcBef>
              <a:buClr>
                <a:srgbClr val="0B163B"/>
              </a:buClr>
              <a:buFont typeface="+mj-lt"/>
              <a:buAutoNum type="arabicParenR"/>
              <a:tabLst>
                <a:tab pos="0" algn="l"/>
              </a:tabLst>
              <a:defRPr sz="1400"/>
            </a:pPr>
            <a:r>
              <a:rPr u="sng" dirty="0" err="1"/>
              <a:t>Teilen</a:t>
            </a:r>
            <a:r>
              <a:rPr dirty="0"/>
              <a:t> Sie </a:t>
            </a:r>
            <a:r>
              <a:rPr dirty="0" err="1"/>
              <a:t>anschließend</a:t>
            </a:r>
            <a:r>
              <a:rPr dirty="0"/>
              <a:t> </a:t>
            </a:r>
            <a:r>
              <a:rPr dirty="0" err="1"/>
              <a:t>Ihre</a:t>
            </a:r>
            <a:r>
              <a:rPr dirty="0"/>
              <a:t> </a:t>
            </a:r>
            <a:r>
              <a:rPr dirty="0" err="1"/>
              <a:t>Ergebnisse</a:t>
            </a:r>
            <a:r>
              <a:rPr dirty="0"/>
              <a:t> </a:t>
            </a:r>
            <a:r>
              <a:rPr dirty="0" err="1"/>
              <a:t>mit</a:t>
            </a:r>
            <a:r>
              <a:rPr dirty="0"/>
              <a:t> dem Rest der Gruppe (z. B. auf </a:t>
            </a:r>
            <a:r>
              <a:rPr dirty="0" err="1"/>
              <a:t>einem</a:t>
            </a:r>
            <a:r>
              <a:rPr dirty="0"/>
              <a:t> Flipchart).</a:t>
            </a:r>
          </a:p>
        </p:txBody>
      </p:sp>
      <p:sp>
        <p:nvSpPr>
          <p:cNvPr id="8" name="Inhaltsplatzhalter 2">
            <a:extLst>
              <a:ext uri="{FF2B5EF4-FFF2-40B4-BE49-F238E27FC236}">
                <a16:creationId xmlns:a16="http://schemas.microsoft.com/office/drawing/2014/main" id="{801E3328-FE41-46F4-9F83-F9BD3A428302}"/>
              </a:ext>
            </a:extLst>
          </p:cNvPr>
          <p:cNvSpPr/>
          <p:nvPr/>
        </p:nvSpPr>
        <p:spPr>
          <a:xfrm>
            <a:off x="4656451" y="5954062"/>
            <a:ext cx="6278250" cy="474376"/>
          </a:xfrm>
          <a:prstGeom prst="rect">
            <a:avLst/>
          </a:prstGeom>
          <a:solidFill>
            <a:srgbClr val="FFFFFF"/>
          </a:solidFill>
          <a:ln w="0">
            <a:noFill/>
          </a:ln>
        </p:spPr>
        <p:style>
          <a:lnRef idx="0">
            <a:scrgbClr r="0" g="0" b="0"/>
          </a:lnRef>
          <a:fillRef idx="0">
            <a:scrgbClr r="0" g="0" b="0"/>
          </a:fillRef>
          <a:effectRef idx="0">
            <a:scrgbClr r="0" g="0" b="0"/>
          </a:effectRef>
          <a:fontRef idx="minor"/>
        </p:style>
        <p:txBody>
          <a:bodyPr anchor="t">
            <a:noAutofit/>
          </a:bodyPr>
          <a:lstStyle/>
          <a:p>
            <a:pPr marL="0" indent="0">
              <a:buNone/>
              <a:defRPr sz="1200"/>
            </a:pPr>
            <a:r>
              <a:t>Optional: Sehen Sie sich ein kurzes Video an, in dem der ELIZA-Effekt erläutert wird. Besprechen Sie anschließend dessen Auswirkungen.</a:t>
            </a:r>
            <a:endParaRPr lang="en-US" sz="1400" dirty="0"/>
          </a:p>
        </p:txBody>
      </p:sp>
    </p:spTree>
    <p:extLst>
      <p:ext uri="{BB962C8B-B14F-4D97-AF65-F5344CB8AC3E}">
        <p14:creationId xmlns:p14="http://schemas.microsoft.com/office/powerpoint/2010/main" val="3793166207"/>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laceHolder 1">
            <a:extLst>
              <a:ext uri="{FF2B5EF4-FFF2-40B4-BE49-F238E27FC236}">
                <a16:creationId xmlns:a16="http://schemas.microsoft.com/office/drawing/2014/main" id="{2BD3D3B4-69B5-464D-AE1B-90E52C874600}"/>
              </a:ext>
            </a:extLst>
          </p:cNvPr>
          <p:cNvSpPr txBox="1">
            <a:spLocks/>
          </p:cNvSpPr>
          <p:nvPr/>
        </p:nvSpPr>
        <p:spPr>
          <a:xfrm>
            <a:off x="1524060" y="2896815"/>
            <a:ext cx="9143640" cy="1530720"/>
          </a:xfrm>
          <a:prstGeom prst="rect">
            <a:avLst/>
          </a:prstGeom>
          <a:noFill/>
          <a:ln w="0">
            <a:noFill/>
          </a:ln>
        </p:spPr>
        <p:txBody>
          <a:bodyPr lIns="91440" tIns="45720" rIns="91440" bIns="4572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ts val="1001"/>
              </a:spcBef>
              <a:spcAft>
                <a:spcPts val="0"/>
              </a:spcAft>
              <a:buClrTx/>
              <a:buSzTx/>
              <a:buFontTx/>
              <a:buNone/>
              <a:tabLst>
                <a:tab pos="0" algn="l"/>
              </a:tabLst>
              <a:defRPr sz="3600" kern="1200">
                <a:ln>
                  <a:noFill/>
                </a:ln>
                <a:effectLst/>
                <a:uLnTx/>
                <a:uFillTx/>
                <a:latin typeface="Garet Heavy"/>
                <a:ea typeface="+mj-ea"/>
                <a:cs typeface="+mj-cs"/>
              </a:defRPr>
            </a:pPr>
            <a:r>
              <a:rPr kumimoji="0" sz="3600" b="1" i="0" u="none" strike="noStrike" kern="1200" cap="none" spc="0" normalizeH="0" baseline="0" noProof="0">
                <a:ln>
                  <a:noFill/>
                </a:ln>
                <a:solidFill>
                  <a:srgbClr val="0B163B"/>
                </a:solidFill>
                <a:effectLst/>
                <a:uLnTx/>
                <a:uFillTx/>
                <a:latin typeface="Garet Heavy"/>
                <a:ea typeface="+mj-ea"/>
                <a:cs typeface="+mj-cs"/>
              </a:rPr>
              <a:t>Vielen Dank </a:t>
            </a:r>
            <a:r>
              <a:rPr kumimoji="0" sz="3600" b="0" i="0" u="none" strike="noStrike" kern="1200" cap="none" spc="0" normalizeH="0" baseline="0" noProof="0">
                <a:ln>
                  <a:noFill/>
                </a:ln>
                <a:solidFill>
                  <a:srgbClr val="FFFFFF"/>
                </a:solidFill>
                <a:effectLst/>
                <a:uLnTx/>
                <a:uFillTx/>
                <a:latin typeface="Garet Heavy"/>
                <a:ea typeface="+mj-ea"/>
                <a:cs typeface="+mj-cs"/>
              </a:rPr>
              <a:t>für Ihr Interesse und Ihre Aufmerksamkeit.</a:t>
            </a:r>
            <a:endParaRPr kumimoji="0" lang="nl-BE" sz="3600" b="0" i="0" u="none" strike="noStrike" kern="1200" cap="none" spc="0" normalizeH="0" baseline="0" noProof="0" dirty="0">
              <a:ln>
                <a:noFill/>
              </a:ln>
              <a:solidFill>
                <a:srgbClr val="000000"/>
              </a:solidFill>
              <a:effectLst/>
              <a:uLnTx/>
              <a:uFillTx/>
              <a:latin typeface="Arial"/>
              <a:ea typeface="+mj-ea"/>
              <a:cs typeface="+mj-cs"/>
            </a:endParaRPr>
          </a:p>
        </p:txBody>
      </p:sp>
      <p:grpSp>
        <p:nvGrpSpPr>
          <p:cNvPr id="11" name="Gruppieren 9">
            <a:extLst>
              <a:ext uri="{FF2B5EF4-FFF2-40B4-BE49-F238E27FC236}">
                <a16:creationId xmlns:a16="http://schemas.microsoft.com/office/drawing/2014/main" id="{21B30C95-0C6B-4A9C-B61B-98603F511EE6}"/>
              </a:ext>
            </a:extLst>
          </p:cNvPr>
          <p:cNvGrpSpPr/>
          <p:nvPr/>
        </p:nvGrpSpPr>
        <p:grpSpPr>
          <a:xfrm>
            <a:off x="1369440" y="5688360"/>
            <a:ext cx="10584360" cy="821880"/>
            <a:chOff x="1369440" y="5688360"/>
            <a:chExt cx="10584360" cy="821880"/>
          </a:xfrm>
        </p:grpSpPr>
        <p:sp>
          <p:nvSpPr>
            <p:cNvPr id="12" name="Textfeld 14">
              <a:extLst>
                <a:ext uri="{FF2B5EF4-FFF2-40B4-BE49-F238E27FC236}">
                  <a16:creationId xmlns:a16="http://schemas.microsoft.com/office/drawing/2014/main" id="{C91CAAEF-CABD-4A43-8CFD-13C501194AD2}"/>
                </a:ext>
              </a:extLst>
            </p:cNvPr>
            <p:cNvSpPr/>
            <p:nvPr/>
          </p:nvSpPr>
          <p:spPr>
            <a:xfrm>
              <a:off x="1369440" y="5688360"/>
              <a:ext cx="5277600" cy="821880"/>
            </a:xfrm>
            <a:prstGeom prst="rect">
              <a:avLst/>
            </a:prstGeom>
            <a:noFill/>
            <a:ln w="6350">
              <a:noFill/>
            </a:ln>
            <a:effectLst/>
          </p:spPr>
          <p:txBody>
            <a:bodyPr numCol="1" spcCol="0" anchor="t">
              <a:noAutofit/>
            </a:bodyPr>
            <a:lstStyle/>
            <a:p>
              <a:pPr marL="0" marR="0" lvl="0" indent="0" algn="just" defTabSz="457200" rtl="0" eaLnBrk="1" fontAlgn="auto" latinLnBrk="0" hangingPunct="1">
                <a:lnSpc>
                  <a:spcPct val="100000"/>
                </a:lnSpc>
                <a:spcBef>
                  <a:spcPts val="0"/>
                </a:spcBef>
                <a:spcAft>
                  <a:spcPts val="450"/>
                </a:spcAft>
                <a:buClrTx/>
                <a:buSzTx/>
                <a:buFontTx/>
                <a:buNone/>
                <a:tabLst/>
                <a:defRPr sz="675">
                  <a:latin typeface="Garet Book" pitchFamily="2" charset="0"/>
                  <a:ea typeface="Calibri" panose="020F0502020204030204" pitchFamily="34" charset="0"/>
                  <a:cs typeface="Calibri" panose="020F0502020204030204" pitchFamily="34" charset="0"/>
                </a:defRPr>
              </a:pPr>
              <a:r>
                <a:rPr kumimoji="0" lang="de-DE" sz="900" b="0" i="0" u="none" strike="noStrike" kern="1200" cap="none" spc="0" normalizeH="0" baseline="0" noProof="0" dirty="0">
                  <a:ln>
                    <a:noFill/>
                  </a:ln>
                  <a:solidFill>
                    <a:srgbClr val="0B1E3E"/>
                  </a:solidFill>
                  <a:effectLst/>
                  <a:uLnTx/>
                  <a:uFillTx/>
                  <a:latin typeface="Garet Book" pitchFamily="2" charset="0"/>
                  <a:ea typeface="Calibri" panose="020F0502020204030204" pitchFamily="34" charset="0"/>
                  <a:cs typeface="Calibri" panose="020F0502020204030204" pitchFamily="34" charset="0"/>
                </a:rPr>
                <a:t>Von der Europäischen Union finanziert. Die geäußerten Ansichten und Meinungen entsprechen jedoch ausschließlich denen des Autors bzw. der Autoren und spiegeln nicht zwingend die der Europäischen Union oder der Europäischen Exekutivagentur für Bildung und Kultur (EACEA) wider. Weder die Europäische Union noch die EACEA können dafür verantwortlich gemacht werden.</a:t>
              </a:r>
            </a:p>
            <a:p>
              <a:pPr marL="0" marR="0" lvl="0" indent="0" algn="just" defTabSz="914400" rtl="0" eaLnBrk="1" fontAlgn="auto" latinLnBrk="0" hangingPunct="1">
                <a:lnSpc>
                  <a:spcPct val="107000"/>
                </a:lnSpc>
                <a:spcBef>
                  <a:spcPts val="0"/>
                </a:spcBef>
                <a:spcAft>
                  <a:spcPts val="799"/>
                </a:spcAft>
                <a:buClrTx/>
                <a:buSzTx/>
                <a:buFontTx/>
                <a:buNone/>
                <a:tabLst/>
                <a:defRPr sz="900" b="1">
                  <a:ln>
                    <a:noFill/>
                  </a:ln>
                  <a:solidFill>
                    <a:srgbClr val="0B163B"/>
                  </a:solidFill>
                  <a:effectLst/>
                  <a:uLnTx/>
                  <a:uFillTx/>
                  <a:latin typeface="Garet Book"/>
                  <a:ea typeface="Garet Book"/>
                  <a:cs typeface="+mn-cs"/>
                </a:defRPr>
              </a:pPr>
              <a:r>
                <a:rPr kumimoji="0" sz="900" b="1" i="0" u="none" strike="noStrike" kern="1200" cap="none" spc="0" normalizeH="0" baseline="0" noProof="0" dirty="0">
                  <a:ln>
                    <a:noFill/>
                  </a:ln>
                  <a:solidFill>
                    <a:srgbClr val="0B163B"/>
                  </a:solidFill>
                  <a:effectLst/>
                  <a:uLnTx/>
                  <a:uFillTx/>
                  <a:latin typeface="Garet Book"/>
                </a:rPr>
                <a:t>Projekt-Nr.: KA220-VET-000165375</a:t>
              </a:r>
              <a:endParaRPr kumimoji="0" lang="nl-BE" sz="900" b="1" i="0" u="none" strike="noStrike" kern="0" cap="none" spc="0" normalizeH="0" baseline="0" noProof="0" dirty="0">
                <a:ln>
                  <a:noFill/>
                </a:ln>
                <a:solidFill>
                  <a:srgbClr val="000000"/>
                </a:solidFill>
                <a:effectLst/>
                <a:uLnTx/>
                <a:uFillTx/>
                <a:latin typeface="Arial"/>
                <a:ea typeface="ＭＳ Ｐゴシック" charset="0"/>
                <a:cs typeface="+mn-cs"/>
              </a:endParaRPr>
            </a:p>
          </p:txBody>
        </p:sp>
        <p:grpSp>
          <p:nvGrpSpPr>
            <p:cNvPr id="13" name="Gruppieren 11">
              <a:extLst>
                <a:ext uri="{FF2B5EF4-FFF2-40B4-BE49-F238E27FC236}">
                  <a16:creationId xmlns:a16="http://schemas.microsoft.com/office/drawing/2014/main" id="{C3745A44-DE81-4DF8-A3AE-3ED3B6185119}"/>
                </a:ext>
              </a:extLst>
            </p:cNvPr>
            <p:cNvGrpSpPr/>
            <p:nvPr/>
          </p:nvGrpSpPr>
          <p:grpSpPr>
            <a:xfrm>
              <a:off x="6839280" y="5692680"/>
              <a:ext cx="5114520" cy="814680"/>
              <a:chOff x="6839280" y="5692680"/>
              <a:chExt cx="5114520" cy="814680"/>
            </a:xfrm>
          </p:grpSpPr>
          <p:pic>
            <p:nvPicPr>
              <p:cNvPr id="14" name="Grafik 13">
                <a:extLst>
                  <a:ext uri="{FF2B5EF4-FFF2-40B4-BE49-F238E27FC236}">
                    <a16:creationId xmlns:a16="http://schemas.microsoft.com/office/drawing/2014/main" id="{431680BD-52F8-4B0B-AC8A-801A452F44F2}"/>
                  </a:ext>
                </a:extLst>
              </p:cNvPr>
              <p:cNvPicPr/>
              <p:nvPr/>
            </p:nvPicPr>
            <p:blipFill>
              <a:blip r:embed="rId2"/>
              <a:stretch/>
            </p:blipFill>
            <p:spPr>
              <a:xfrm>
                <a:off x="6839280" y="5757120"/>
                <a:ext cx="1073880" cy="375840"/>
              </a:xfrm>
              <a:prstGeom prst="rect">
                <a:avLst/>
              </a:prstGeom>
              <a:noFill/>
              <a:ln w="0">
                <a:noFill/>
              </a:ln>
            </p:spPr>
          </p:pic>
          <p:sp>
            <p:nvSpPr>
              <p:cNvPr id="15" name="Textfeld 34">
                <a:extLst>
                  <a:ext uri="{FF2B5EF4-FFF2-40B4-BE49-F238E27FC236}">
                    <a16:creationId xmlns:a16="http://schemas.microsoft.com/office/drawing/2014/main" id="{169726ED-E08E-426A-8651-D30BE6A95920}"/>
                  </a:ext>
                </a:extLst>
              </p:cNvPr>
              <p:cNvSpPr/>
              <p:nvPr/>
            </p:nvSpPr>
            <p:spPr>
              <a:xfrm>
                <a:off x="7914240" y="5692680"/>
                <a:ext cx="4039560" cy="814680"/>
              </a:xfrm>
              <a:prstGeom prst="rect">
                <a:avLst/>
              </a:prstGeom>
              <a:noFill/>
              <a:ln w="6350">
                <a:noFill/>
              </a:ln>
              <a:effectLst/>
            </p:spPr>
            <p:txBody>
              <a:bodyPr numCol="1" spcCol="0" anchor="t">
                <a:noAutofit/>
              </a:bodyPr>
              <a:lstStyle/>
              <a:p>
                <a:pPr marL="0" marR="0" lvl="0" indent="0" defTabSz="914400" eaLnBrk="1" fontAlgn="auto" latinLnBrk="0" hangingPunct="1">
                  <a:lnSpc>
                    <a:spcPct val="107000"/>
                  </a:lnSpc>
                  <a:spcBef>
                    <a:spcPts val="0"/>
                  </a:spcBef>
                  <a:spcAft>
                    <a:spcPts val="799"/>
                  </a:spcAft>
                  <a:buClrTx/>
                  <a:buSzTx/>
                  <a:buFontTx/>
                  <a:buNone/>
                  <a:tabLst/>
                  <a:defRPr sz="900">
                    <a:ln>
                      <a:noFill/>
                    </a:ln>
                    <a:effectLst/>
                    <a:uLnTx/>
                    <a:uFillTx/>
                    <a:latin typeface="Garet Book"/>
                    <a:ea typeface="Garet Book"/>
                    <a:cs typeface="+mn-cs"/>
                  </a:defRPr>
                </a:pPr>
                <a:r>
                  <a:rPr lang="de-DE" dirty="0">
                    <a:solidFill>
                      <a:srgbClr val="0B163B"/>
                    </a:solidFill>
                  </a:rPr>
                  <a:t>Copyright © 2026 liegt beim Konsortium des Projekts „</a:t>
                </a:r>
                <a:r>
                  <a:rPr lang="de-DE" dirty="0">
                    <a:solidFill>
                      <a:srgbClr val="0B163B"/>
                    </a:solidFill>
                    <a:hlinkClick r:id="rId3"/>
                  </a:rPr>
                  <a:t>AI.D – Künstliche Intelligenz und die Gestaltung der Demokratie</a:t>
                </a:r>
                <a:r>
                  <a:rPr lang="de-DE" dirty="0">
                    <a:solidFill>
                      <a:srgbClr val="0B163B"/>
                    </a:solidFill>
                  </a:rPr>
                  <a:t>”</a:t>
                </a:r>
                <a:br>
                  <a:rPr kumimoji="0" lang="de-DE" sz="900" b="0" i="0" u="none" strike="noStrike" kern="0" cap="none" spc="0" normalizeH="0" baseline="0" noProof="0" dirty="0">
                    <a:ln>
                      <a:noFill/>
                    </a:ln>
                    <a:solidFill>
                      <a:srgbClr val="0B163B"/>
                    </a:solidFill>
                    <a:effectLst/>
                    <a:uLnTx/>
                    <a:uFillTx/>
                    <a:latin typeface="Garet Book"/>
                    <a:ea typeface="+mn-ea"/>
                    <a:cs typeface="+mn-cs"/>
                  </a:rPr>
                </a:br>
                <a:r>
                  <a:rPr lang="de-DE" b="1" dirty="0">
                    <a:solidFill>
                      <a:srgbClr val="0B163B"/>
                    </a:solidFill>
                  </a:rPr>
                  <a:t>Dieses Werk ist lizenziert unter </a:t>
                </a:r>
                <a:r>
                  <a:rPr lang="de-DE" b="1" u="sng" dirty="0">
                    <a:solidFill>
                      <a:srgbClr val="1F2C8F"/>
                    </a:solidFill>
                    <a:hlinkClick r:id="rId4"/>
                  </a:rPr>
                  <a:t>CC BY-SA 4.0</a:t>
                </a:r>
                <a:endParaRPr kumimoji="0" lang="de-DE" sz="900" b="0" i="0" u="none" strike="noStrike" kern="0" cap="none" spc="0" normalizeH="0" baseline="0" noProof="0" dirty="0">
                  <a:ln>
                    <a:noFill/>
                  </a:ln>
                  <a:solidFill>
                    <a:srgbClr val="000000"/>
                  </a:solidFill>
                  <a:effectLst/>
                  <a:uLnTx/>
                  <a:uFillTx/>
                  <a:latin typeface="Arial"/>
                  <a:ea typeface="+mn-ea"/>
                  <a:cs typeface="+mn-cs"/>
                </a:endParaRPr>
              </a:p>
            </p:txBody>
          </p:sp>
        </p:grpSp>
      </p:grpSp>
      <p:pic>
        <p:nvPicPr>
          <p:cNvPr id="4" name="Grafik 3">
            <a:extLst>
              <a:ext uri="{FF2B5EF4-FFF2-40B4-BE49-F238E27FC236}">
                <a16:creationId xmlns:a16="http://schemas.microsoft.com/office/drawing/2014/main" id="{A0B34650-B3D2-67B8-76C7-3ED2B050A764}"/>
              </a:ext>
            </a:extLst>
          </p:cNvPr>
          <p:cNvPicPr>
            <a:picLocks noChangeAspect="1"/>
          </p:cNvPicPr>
          <p:nvPr/>
        </p:nvPicPr>
        <p:blipFill>
          <a:blip r:embed="rId5"/>
          <a:stretch>
            <a:fillRect/>
          </a:stretch>
        </p:blipFill>
        <p:spPr>
          <a:xfrm>
            <a:off x="208984" y="5503968"/>
            <a:ext cx="1160456" cy="1190663"/>
          </a:xfrm>
          <a:prstGeom prst="rect">
            <a:avLst/>
          </a:prstGeom>
        </p:spPr>
      </p:pic>
    </p:spTree>
    <p:extLst>
      <p:ext uri="{BB962C8B-B14F-4D97-AF65-F5344CB8AC3E}">
        <p14:creationId xmlns:p14="http://schemas.microsoft.com/office/powerpoint/2010/main" val="21720307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10FA17A1-9965-441C-8257-5BCA25E21EA6}"/>
              </a:ext>
            </a:extLst>
          </p:cNvPr>
          <p:cNvSpPr>
            <a:spLocks noGrp="1"/>
          </p:cNvSpPr>
          <p:nvPr>
            <p:ph type="title"/>
          </p:nvPr>
        </p:nvSpPr>
        <p:spPr>
          <a:xfrm>
            <a:off x="-138545" y="2980800"/>
            <a:ext cx="12469090" cy="1325563"/>
          </a:xfrm>
        </p:spPr>
        <p:txBody>
          <a:bodyPr>
            <a:normAutofit/>
          </a:bodyPr>
          <a:lstStyle/>
          <a:p>
            <a:pPr>
              <a:defRPr>
                <a:solidFill>
                  <a:srgbClr val="0B163B"/>
                </a:solidFill>
              </a:defRPr>
            </a:pPr>
            <a:r>
              <a:rPr dirty="0"/>
              <a:t>Wie KI </a:t>
            </a:r>
            <a:r>
              <a:rPr dirty="0" err="1"/>
              <a:t>funktioniert</a:t>
            </a:r>
            <a:r>
              <a:rPr dirty="0"/>
              <a:t> – </a:t>
            </a:r>
            <a:r>
              <a:rPr dirty="0" err="1"/>
              <a:t>Grundlegende</a:t>
            </a:r>
            <a:r>
              <a:rPr dirty="0"/>
              <a:t> </a:t>
            </a:r>
            <a:r>
              <a:rPr dirty="0" err="1"/>
              <a:t>Funktionsweise</a:t>
            </a:r>
            <a:r>
              <a:rPr dirty="0"/>
              <a:t> von KI und </a:t>
            </a:r>
            <a:r>
              <a:rPr dirty="0" err="1"/>
              <a:t>maschinellem</a:t>
            </a:r>
            <a:r>
              <a:rPr dirty="0"/>
              <a:t> </a:t>
            </a:r>
            <a:r>
              <a:rPr dirty="0" err="1"/>
              <a:t>Lernen</a:t>
            </a:r>
            <a:endParaRPr lang="de-DE" dirty="0">
              <a:solidFill>
                <a:srgbClr val="0B163B"/>
              </a:solidFill>
            </a:endParaRPr>
          </a:p>
        </p:txBody>
      </p:sp>
    </p:spTree>
    <p:extLst>
      <p:ext uri="{BB962C8B-B14F-4D97-AF65-F5344CB8AC3E}">
        <p14:creationId xmlns:p14="http://schemas.microsoft.com/office/powerpoint/2010/main" val="29773222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34EF72D-4AD1-4CAA-8C29-B6CEDF104316}"/>
              </a:ext>
            </a:extLst>
          </p:cNvPr>
          <p:cNvSpPr>
            <a:spLocks noGrp="1"/>
          </p:cNvSpPr>
          <p:nvPr>
            <p:ph type="title"/>
          </p:nvPr>
        </p:nvSpPr>
        <p:spPr/>
        <p:txBody>
          <a:bodyPr/>
          <a:lstStyle/>
          <a:p>
            <a:pPr>
              <a:defRPr>
                <a:solidFill>
                  <a:srgbClr val="0B163B"/>
                </a:solidFill>
              </a:defRPr>
            </a:pPr>
            <a:r>
              <a:t>Kurzdiskussion</a:t>
            </a:r>
            <a:endParaRPr lang="de-DE" dirty="0">
              <a:solidFill>
                <a:srgbClr val="0B163B"/>
              </a:solidFill>
            </a:endParaRPr>
          </a:p>
        </p:txBody>
      </p:sp>
      <p:sp>
        <p:nvSpPr>
          <p:cNvPr id="3" name="Inhaltsplatzhalter 2">
            <a:extLst>
              <a:ext uri="{FF2B5EF4-FFF2-40B4-BE49-F238E27FC236}">
                <a16:creationId xmlns:a16="http://schemas.microsoft.com/office/drawing/2014/main" id="{217F9AFE-9D1F-451E-97FC-051BF7495708}"/>
              </a:ext>
            </a:extLst>
          </p:cNvPr>
          <p:cNvSpPr/>
          <p:nvPr/>
        </p:nvSpPr>
        <p:spPr>
          <a:xfrm>
            <a:off x="9959040" y="2535480"/>
            <a:ext cx="2131360" cy="251964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90000"/>
              </a:lnSpc>
              <a:spcBef>
                <a:spcPts val="1001"/>
              </a:spcBef>
              <a:tabLst>
                <a:tab pos="0" algn="l"/>
              </a:tabLst>
              <a:defRPr sz="2000" b="1">
                <a:solidFill>
                  <a:srgbClr val="0B163B"/>
                </a:solidFill>
                <a:effectLst/>
                <a:uFillTx/>
                <a:latin typeface="+mj-lt"/>
              </a:defRPr>
            </a:pPr>
            <a:r>
              <a:t>Ansatz:</a:t>
            </a:r>
            <a:endParaRPr lang="nl-BE" sz="2000" b="0" u="none" strike="noStrike" dirty="0">
              <a:solidFill>
                <a:srgbClr val="0B163B"/>
              </a:solidFill>
              <a:effectLst/>
              <a:uFillTx/>
              <a:latin typeface="+mj-lt"/>
            </a:endParaRPr>
          </a:p>
          <a:p>
            <a:pPr marL="228600" indent="-228600" defTabSz="914400">
              <a:lnSpc>
                <a:spcPct val="90000"/>
              </a:lnSpc>
              <a:spcBef>
                <a:spcPts val="1001"/>
              </a:spcBef>
              <a:buClr>
                <a:srgbClr val="0B163B"/>
              </a:buClr>
              <a:buFont typeface="Arial"/>
              <a:buChar char="•"/>
              <a:tabLst>
                <a:tab pos="0" algn="l"/>
              </a:tabLst>
              <a:defRPr sz="1400">
                <a:solidFill>
                  <a:srgbClr val="0B163B"/>
                </a:solidFill>
                <a:effectLst/>
                <a:uFillTx/>
                <a:latin typeface="Garet Book"/>
              </a:defRPr>
            </a:pPr>
            <a:r>
              <a:t>Aufwärmphase: </a:t>
            </a:r>
            <a:r>
              <a:rPr u="sng"/>
              <a:t>1–2-minütige Diskussion</a:t>
            </a:r>
            <a:endParaRPr lang="nl-BE" sz="1400" b="0" u="sng" strike="noStrike" dirty="0">
              <a:solidFill>
                <a:srgbClr val="0B163B"/>
              </a:solidFill>
              <a:effectLst/>
              <a:uFillTx/>
              <a:latin typeface="Arial"/>
            </a:endParaRPr>
          </a:p>
        </p:txBody>
      </p:sp>
      <p:sp>
        <p:nvSpPr>
          <p:cNvPr id="4" name="PlaceHolder 1">
            <a:extLst>
              <a:ext uri="{FF2B5EF4-FFF2-40B4-BE49-F238E27FC236}">
                <a16:creationId xmlns:a16="http://schemas.microsoft.com/office/drawing/2014/main" id="{6FB2A7BC-0FFC-40B4-81E6-5C32ABCA5F60}"/>
              </a:ext>
            </a:extLst>
          </p:cNvPr>
          <p:cNvSpPr txBox="1">
            <a:spLocks/>
          </p:cNvSpPr>
          <p:nvPr/>
        </p:nvSpPr>
        <p:spPr>
          <a:xfrm>
            <a:off x="1063080" y="2110160"/>
            <a:ext cx="7729560" cy="3370280"/>
          </a:xfrm>
          <a:prstGeom prst="rect">
            <a:avLst/>
          </a:prstGeom>
          <a:noFill/>
          <a:ln w="0">
            <a:noFill/>
          </a:ln>
        </p:spPr>
        <p:txBody>
          <a:bodyPr lIns="91440" tIns="45720" rIns="91440" bIns="45720" anchor="ctr">
            <a:noAutofit/>
          </a:bodyPr>
          <a:lstStyle>
            <a:lvl1pPr algn="l" rtl="0" eaLnBrk="1" fontAlgn="base" hangingPunct="1">
              <a:spcBef>
                <a:spcPct val="0"/>
              </a:spcBef>
              <a:spcAft>
                <a:spcPct val="0"/>
              </a:spcAft>
              <a:defRPr sz="3200" b="1" i="0" cap="none" baseline="0">
                <a:solidFill>
                  <a:schemeClr val="tx2"/>
                </a:solidFill>
                <a:latin typeface="Garet Heavy"/>
                <a:ea typeface="+mj-ea"/>
                <a:cs typeface="Brandon Grotesque Black" panose="020B0503020203060202" pitchFamily="34" charset="77"/>
              </a:defRPr>
            </a:lvl1pPr>
            <a:lvl2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2pPr>
            <a:lvl3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3pPr>
            <a:lvl4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4pPr>
            <a:lvl5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5pPr>
            <a:lvl6pPr marL="457200" algn="l" rtl="0" eaLnBrk="1" fontAlgn="base" hangingPunct="1">
              <a:spcBef>
                <a:spcPct val="0"/>
              </a:spcBef>
              <a:spcAft>
                <a:spcPct val="0"/>
              </a:spcAft>
              <a:defRPr sz="3200" b="1">
                <a:solidFill>
                  <a:srgbClr val="006666"/>
                </a:solidFill>
                <a:latin typeface="Arial" charset="0"/>
                <a:ea typeface="ＭＳ Ｐゴシック" charset="0"/>
              </a:defRPr>
            </a:lvl6pPr>
            <a:lvl7pPr marL="914400" algn="l" rtl="0" eaLnBrk="1" fontAlgn="base" hangingPunct="1">
              <a:spcBef>
                <a:spcPct val="0"/>
              </a:spcBef>
              <a:spcAft>
                <a:spcPct val="0"/>
              </a:spcAft>
              <a:defRPr sz="3200" b="1">
                <a:solidFill>
                  <a:srgbClr val="006666"/>
                </a:solidFill>
                <a:latin typeface="Arial" charset="0"/>
                <a:ea typeface="ＭＳ Ｐゴシック" charset="0"/>
              </a:defRPr>
            </a:lvl7pPr>
            <a:lvl8pPr marL="1371600" algn="l" rtl="0" eaLnBrk="1" fontAlgn="base" hangingPunct="1">
              <a:spcBef>
                <a:spcPct val="0"/>
              </a:spcBef>
              <a:spcAft>
                <a:spcPct val="0"/>
              </a:spcAft>
              <a:defRPr sz="3200" b="1">
                <a:solidFill>
                  <a:srgbClr val="006666"/>
                </a:solidFill>
                <a:latin typeface="Arial" charset="0"/>
                <a:ea typeface="ＭＳ Ｐゴシック" charset="0"/>
              </a:defRPr>
            </a:lvl8pPr>
            <a:lvl9pPr marL="1828800" algn="l" rtl="0" eaLnBrk="1" fontAlgn="base" hangingPunct="1">
              <a:spcBef>
                <a:spcPct val="0"/>
              </a:spcBef>
              <a:spcAft>
                <a:spcPct val="0"/>
              </a:spcAft>
              <a:defRPr sz="3200" b="1">
                <a:solidFill>
                  <a:srgbClr val="006666"/>
                </a:solidFill>
                <a:latin typeface="Arial" charset="0"/>
                <a:ea typeface="ＭＳ Ｐゴシック" charset="0"/>
              </a:defRPr>
            </a:lvl9pPr>
          </a:lstStyle>
          <a:p>
            <a:pPr algn="ctr">
              <a:spcBef>
                <a:spcPts val="1800"/>
              </a:spcBef>
              <a:tabLst>
                <a:tab pos="0" algn="l"/>
              </a:tabLst>
              <a:defRPr sz="4400">
                <a:solidFill>
                  <a:srgbClr val="0B163B"/>
                </a:solidFill>
                <a:latin typeface="+mn-lt"/>
              </a:defRPr>
            </a:pPr>
            <a:r>
              <a:t>Haben Sie eine Vorstellung davon, wie KI/ML funktionieren?</a:t>
            </a:r>
            <a:endParaRPr lang="de-DE" sz="4400" b="0" kern="0" dirty="0">
              <a:solidFill>
                <a:srgbClr val="0B163B"/>
              </a:solidFill>
              <a:latin typeface="+mn-lt"/>
            </a:endParaRPr>
          </a:p>
        </p:txBody>
      </p:sp>
    </p:spTree>
    <p:extLst>
      <p:ext uri="{BB962C8B-B14F-4D97-AF65-F5344CB8AC3E}">
        <p14:creationId xmlns:p14="http://schemas.microsoft.com/office/powerpoint/2010/main" val="3220446386"/>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5A93AD5B-311E-46ED-9A8D-F14A771DC1E8}"/>
              </a:ext>
            </a:extLst>
          </p:cNvPr>
          <p:cNvSpPr>
            <a:spLocks noGrp="1"/>
          </p:cNvSpPr>
          <p:nvPr>
            <p:ph type="title"/>
          </p:nvPr>
        </p:nvSpPr>
        <p:spPr/>
        <p:txBody>
          <a:bodyPr/>
          <a:lstStyle/>
          <a:p>
            <a:pPr>
              <a:defRPr sz="3200">
                <a:solidFill>
                  <a:schemeClr val="tx1"/>
                </a:solidFill>
              </a:defRPr>
            </a:pPr>
            <a:r>
              <a:t>Grundlegende Funktionsweise von KI-Systemen</a:t>
            </a:r>
            <a:endParaRPr lang="de-DE" dirty="0"/>
          </a:p>
        </p:txBody>
      </p:sp>
      <p:sp>
        <p:nvSpPr>
          <p:cNvPr id="5" name="Textfeld 4">
            <a:extLst>
              <a:ext uri="{FF2B5EF4-FFF2-40B4-BE49-F238E27FC236}">
                <a16:creationId xmlns:a16="http://schemas.microsoft.com/office/drawing/2014/main" id="{3A8EA98D-535C-4534-9702-E8AAE5CF655E}"/>
              </a:ext>
            </a:extLst>
          </p:cNvPr>
          <p:cNvSpPr txBox="1"/>
          <p:nvPr/>
        </p:nvSpPr>
        <p:spPr>
          <a:xfrm>
            <a:off x="0" y="1551013"/>
            <a:ext cx="12192000" cy="346249"/>
          </a:xfrm>
          <a:prstGeom prst="rect">
            <a:avLst/>
          </a:prstGeom>
          <a:solidFill>
            <a:srgbClr val="F4EEFE"/>
          </a:solid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dirty="0">
              <a:solidFill>
                <a:schemeClr val="accent6"/>
              </a:solidFill>
            </a:endParaRPr>
          </a:p>
        </p:txBody>
      </p:sp>
      <p:sp>
        <p:nvSpPr>
          <p:cNvPr id="6" name="Inhaltsplatzhalter 2">
            <a:extLst>
              <a:ext uri="{FF2B5EF4-FFF2-40B4-BE49-F238E27FC236}">
                <a16:creationId xmlns:a16="http://schemas.microsoft.com/office/drawing/2014/main" id="{6A07EBF9-803C-4CD6-8CE0-BB440CA484EF}"/>
              </a:ext>
            </a:extLst>
          </p:cNvPr>
          <p:cNvSpPr/>
          <p:nvPr/>
        </p:nvSpPr>
        <p:spPr>
          <a:xfrm>
            <a:off x="457200" y="1530049"/>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algn="ctr" defTabSz="914400">
              <a:lnSpc>
                <a:spcPct val="100000"/>
              </a:lnSpc>
              <a:spcBef>
                <a:spcPts val="1001"/>
              </a:spcBef>
              <a:tabLst>
                <a:tab pos="0" algn="l"/>
              </a:tabLst>
              <a:defRPr sz="1800">
                <a:solidFill>
                  <a:schemeClr val="accent4"/>
                </a:solidFill>
                <a:effectLst/>
                <a:uFillTx/>
                <a:latin typeface="+mj-lt"/>
              </a:defRPr>
            </a:pPr>
            <a:r>
              <a:t>Grundprinzip: Vom Input zum Output</a:t>
            </a:r>
            <a:endParaRPr lang="nl-BE" sz="1800" b="0" u="none" strike="noStrike" dirty="0">
              <a:solidFill>
                <a:schemeClr val="accent4"/>
              </a:solidFill>
              <a:effectLst/>
              <a:uFillTx/>
              <a:latin typeface="+mj-lt"/>
            </a:endParaRPr>
          </a:p>
        </p:txBody>
      </p:sp>
      <p:sp>
        <p:nvSpPr>
          <p:cNvPr id="7" name="Abgerundetes Rechteck 5">
            <a:extLst>
              <a:ext uri="{FF2B5EF4-FFF2-40B4-BE49-F238E27FC236}">
                <a16:creationId xmlns:a16="http://schemas.microsoft.com/office/drawing/2014/main" id="{00B80695-3398-4533-9A8B-860DB94943FD}"/>
              </a:ext>
            </a:extLst>
          </p:cNvPr>
          <p:cNvSpPr/>
          <p:nvPr/>
        </p:nvSpPr>
        <p:spPr bwMode="auto">
          <a:xfrm>
            <a:off x="3128807" y="2315861"/>
            <a:ext cx="1296144" cy="648072"/>
          </a:xfrm>
          <a:prstGeom prst="round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anchor="ctr" anchorCtr="0" compatLnSpc="1">
            <a:prstTxWarp prst="textNoShape">
              <a:avLst/>
            </a:prstTxWarp>
          </a:bodyPr>
          <a:lstStyle/>
          <a:p>
            <a:pPr algn="ctr">
              <a:defRPr sz="1400">
                <a:latin typeface="+mj-lt"/>
              </a:defRPr>
            </a:pPr>
            <a:r>
              <a:t>Input</a:t>
            </a:r>
            <a:endParaRPr lang="de-AT" sz="1600" dirty="0">
              <a:latin typeface="+mj-lt"/>
            </a:endParaRPr>
          </a:p>
        </p:txBody>
      </p:sp>
      <p:sp>
        <p:nvSpPr>
          <p:cNvPr id="8" name="Abgerundetes Rechteck 6">
            <a:extLst>
              <a:ext uri="{FF2B5EF4-FFF2-40B4-BE49-F238E27FC236}">
                <a16:creationId xmlns:a16="http://schemas.microsoft.com/office/drawing/2014/main" id="{D0C8355B-FE2C-4D3C-A694-DC950F6A7597}"/>
              </a:ext>
            </a:extLst>
          </p:cNvPr>
          <p:cNvSpPr/>
          <p:nvPr/>
        </p:nvSpPr>
        <p:spPr bwMode="auto">
          <a:xfrm>
            <a:off x="8869949" y="2328637"/>
            <a:ext cx="1296144" cy="648072"/>
          </a:xfrm>
          <a:prstGeom prst="round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anchor="ctr" anchorCtr="0" compatLnSpc="1">
            <a:prstTxWarp prst="textNoShape">
              <a:avLst/>
            </a:prstTxWarp>
          </a:bodyPr>
          <a:lstStyle/>
          <a:p>
            <a:pPr algn="ctr">
              <a:defRPr sz="1400">
                <a:latin typeface="+mj-lt"/>
              </a:defRPr>
            </a:pPr>
            <a:r>
              <a:t>Output</a:t>
            </a:r>
            <a:endParaRPr lang="de-AT" sz="1600" dirty="0">
              <a:latin typeface="+mj-lt"/>
            </a:endParaRPr>
          </a:p>
        </p:txBody>
      </p:sp>
      <p:sp>
        <p:nvSpPr>
          <p:cNvPr id="9" name="Abgerundetes Rechteck 7">
            <a:extLst>
              <a:ext uri="{FF2B5EF4-FFF2-40B4-BE49-F238E27FC236}">
                <a16:creationId xmlns:a16="http://schemas.microsoft.com/office/drawing/2014/main" id="{57327C5B-E819-4A25-AE27-F38DA062D506}"/>
              </a:ext>
            </a:extLst>
          </p:cNvPr>
          <p:cNvSpPr/>
          <p:nvPr/>
        </p:nvSpPr>
        <p:spPr bwMode="auto">
          <a:xfrm>
            <a:off x="5161537" y="2054211"/>
            <a:ext cx="2880320" cy="1196927"/>
          </a:xfrm>
          <a:prstGeom prst="round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anchor="ctr" anchorCtr="0" compatLnSpc="1">
            <a:prstTxWarp prst="textNoShape">
              <a:avLst/>
            </a:prstTxWarp>
          </a:bodyPr>
          <a:lstStyle/>
          <a:p>
            <a:pPr algn="ctr">
              <a:defRPr sz="1400">
                <a:latin typeface="+mn-lt"/>
              </a:defRPr>
            </a:pPr>
            <a:r>
              <a:rPr sz="1200" dirty="0" err="1"/>
              <a:t>Maschinelles</a:t>
            </a:r>
            <a:r>
              <a:rPr sz="1200" dirty="0"/>
              <a:t> </a:t>
            </a:r>
            <a:r>
              <a:rPr sz="1200" dirty="0" err="1"/>
              <a:t>Lernen</a:t>
            </a:r>
            <a:r>
              <a:rPr sz="1200" dirty="0"/>
              <a:t> (ML)</a:t>
            </a:r>
            <a:endParaRPr lang="de-AT" sz="1200" dirty="0">
              <a:latin typeface="+mn-lt"/>
            </a:endParaRPr>
          </a:p>
          <a:p>
            <a:pPr algn="ctr">
              <a:defRPr sz="1400">
                <a:latin typeface="+mn-lt"/>
              </a:defRPr>
            </a:pPr>
            <a:r>
              <a:rPr sz="1200" dirty="0" err="1"/>
              <a:t>Datenanalyse</a:t>
            </a:r>
            <a:r>
              <a:rPr sz="1200" dirty="0"/>
              <a:t>/-</a:t>
            </a:r>
            <a:r>
              <a:rPr sz="1200" dirty="0" err="1"/>
              <a:t>modellierung</a:t>
            </a:r>
            <a:endParaRPr lang="de-AT" sz="1200" dirty="0">
              <a:latin typeface="+mn-lt"/>
            </a:endParaRPr>
          </a:p>
          <a:p>
            <a:pPr algn="ctr">
              <a:defRPr sz="1400" b="1">
                <a:latin typeface="+mj-lt"/>
              </a:defRPr>
            </a:pPr>
            <a:r>
              <a:rPr sz="1200" dirty="0" err="1"/>
              <a:t>Komplexe</a:t>
            </a:r>
            <a:r>
              <a:rPr sz="1200" dirty="0"/>
              <a:t> </a:t>
            </a:r>
            <a:r>
              <a:rPr sz="1200" dirty="0" err="1"/>
              <a:t>Statistiken</a:t>
            </a:r>
            <a:endParaRPr lang="de-AT" sz="1200" b="1" dirty="0">
              <a:latin typeface="+mj-lt"/>
            </a:endParaRPr>
          </a:p>
          <a:p>
            <a:pPr algn="ctr">
              <a:defRPr sz="1400" b="1">
                <a:latin typeface="+mj-lt"/>
              </a:defRPr>
            </a:pPr>
            <a:r>
              <a:rPr sz="1200" dirty="0" err="1"/>
              <a:t>Berechnung</a:t>
            </a:r>
            <a:r>
              <a:rPr sz="1200" dirty="0"/>
              <a:t> von </a:t>
            </a:r>
            <a:r>
              <a:rPr sz="1200" dirty="0" err="1"/>
              <a:t>Wahrscheinlichkeiten</a:t>
            </a:r>
            <a:endParaRPr lang="de-AT" sz="1200" b="1" dirty="0">
              <a:latin typeface="+mj-lt"/>
            </a:endParaRPr>
          </a:p>
        </p:txBody>
      </p:sp>
      <p:cxnSp>
        <p:nvCxnSpPr>
          <p:cNvPr id="10" name="Gerade Verbindung mit Pfeil 9">
            <a:extLst>
              <a:ext uri="{FF2B5EF4-FFF2-40B4-BE49-F238E27FC236}">
                <a16:creationId xmlns:a16="http://schemas.microsoft.com/office/drawing/2014/main" id="{870B1CF7-9000-47C2-A728-188552AF1D80}"/>
              </a:ext>
            </a:extLst>
          </p:cNvPr>
          <p:cNvCxnSpPr>
            <a:cxnSpLocks/>
            <a:stCxn id="7" idx="3"/>
            <a:endCxn id="9" idx="1"/>
          </p:cNvCxnSpPr>
          <p:nvPr/>
        </p:nvCxnSpPr>
        <p:spPr bwMode="auto">
          <a:xfrm>
            <a:off x="4424951" y="2639898"/>
            <a:ext cx="736586" cy="12777"/>
          </a:xfrm>
          <a:prstGeom prst="straightConnector1">
            <a:avLst/>
          </a:prstGeom>
          <a:solidFill>
            <a:schemeClr val="accent1"/>
          </a:solidFill>
          <a:ln w="57150"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1" name="Gerade Verbindung mit Pfeil 10">
            <a:extLst>
              <a:ext uri="{FF2B5EF4-FFF2-40B4-BE49-F238E27FC236}">
                <a16:creationId xmlns:a16="http://schemas.microsoft.com/office/drawing/2014/main" id="{2509B4B8-D3F2-41FB-8838-56994983C7E4}"/>
              </a:ext>
            </a:extLst>
          </p:cNvPr>
          <p:cNvCxnSpPr>
            <a:cxnSpLocks/>
            <a:stCxn id="9" idx="3"/>
            <a:endCxn id="8" idx="1"/>
          </p:cNvCxnSpPr>
          <p:nvPr/>
        </p:nvCxnSpPr>
        <p:spPr bwMode="auto">
          <a:xfrm flipV="1">
            <a:off x="8041857" y="2652674"/>
            <a:ext cx="828092" cy="1"/>
          </a:xfrm>
          <a:prstGeom prst="straightConnector1">
            <a:avLst/>
          </a:prstGeom>
          <a:solidFill>
            <a:schemeClr val="accent1"/>
          </a:solidFill>
          <a:ln w="57150"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pic>
        <p:nvPicPr>
          <p:cNvPr id="12" name="Grafik 11">
            <a:extLst>
              <a:ext uri="{FF2B5EF4-FFF2-40B4-BE49-F238E27FC236}">
                <a16:creationId xmlns:a16="http://schemas.microsoft.com/office/drawing/2014/main" id="{79BA65D2-86F7-4F9B-8702-A282AA6BBC74}"/>
              </a:ext>
            </a:extLst>
          </p:cNvPr>
          <p:cNvPicPr>
            <a:picLocks noChangeAspect="1"/>
          </p:cNvPicPr>
          <p:nvPr/>
        </p:nvPicPr>
        <p:blipFill>
          <a:blip r:embed="rId2"/>
          <a:stretch>
            <a:fillRect/>
          </a:stretch>
        </p:blipFill>
        <p:spPr>
          <a:xfrm>
            <a:off x="2612201" y="3331301"/>
            <a:ext cx="7208557" cy="2933918"/>
          </a:xfrm>
          <a:prstGeom prst="rect">
            <a:avLst/>
          </a:prstGeom>
        </p:spPr>
      </p:pic>
      <p:sp>
        <p:nvSpPr>
          <p:cNvPr id="13" name="Textfeld 12">
            <a:extLst>
              <a:ext uri="{FF2B5EF4-FFF2-40B4-BE49-F238E27FC236}">
                <a16:creationId xmlns:a16="http://schemas.microsoft.com/office/drawing/2014/main" id="{BC5D350A-2B8D-482C-A6A6-2D12DA5F6A5C}"/>
              </a:ext>
            </a:extLst>
          </p:cNvPr>
          <p:cNvSpPr txBox="1"/>
          <p:nvPr/>
        </p:nvSpPr>
        <p:spPr>
          <a:xfrm>
            <a:off x="753257" y="3729671"/>
            <a:ext cx="1858944" cy="584775"/>
          </a:xfrm>
          <a:prstGeom prst="rect">
            <a:avLst/>
          </a:prstGeom>
          <a:noFill/>
        </p:spPr>
        <p:txBody>
          <a:bodyPr wrap="square">
            <a:spAutoFit/>
          </a:bodyPr>
          <a:lstStyle/>
          <a:p>
            <a:pPr>
              <a:defRPr sz="1600">
                <a:latin typeface="+mn-lt"/>
              </a:defRPr>
            </a:pPr>
            <a:r>
              <a:t>Beispiel für</a:t>
            </a:r>
            <a:endParaRPr lang="de-DE" sz="1600" dirty="0">
              <a:latin typeface="+mn-lt"/>
            </a:endParaRPr>
          </a:p>
          <a:p>
            <a:pPr>
              <a:defRPr sz="1600">
                <a:latin typeface="+mn-lt"/>
              </a:defRPr>
            </a:pPr>
            <a:r>
              <a:t>Deep Learning </a:t>
            </a:r>
          </a:p>
        </p:txBody>
      </p:sp>
      <p:sp>
        <p:nvSpPr>
          <p:cNvPr id="2" name="Rechteck 1">
            <a:extLst>
              <a:ext uri="{FF2B5EF4-FFF2-40B4-BE49-F238E27FC236}">
                <a16:creationId xmlns:a16="http://schemas.microsoft.com/office/drawing/2014/main" id="{733E04E1-09F2-6003-A8FE-0BDF61AAE2F8}"/>
              </a:ext>
            </a:extLst>
          </p:cNvPr>
          <p:cNvSpPr/>
          <p:nvPr/>
        </p:nvSpPr>
        <p:spPr>
          <a:xfrm>
            <a:off x="2612201" y="6328731"/>
            <a:ext cx="7355764" cy="369332"/>
          </a:xfrm>
          <a:prstGeom prst="rect">
            <a:avLst/>
          </a:prstGeom>
          <a:solidFill>
            <a:schemeClr val="bg1">
              <a:alpha val="68000"/>
            </a:schemeClr>
          </a:solidFill>
        </p:spPr>
        <p:txBody>
          <a:bodyPr wrap="square" anchor="ctr">
            <a:spAutoFit/>
          </a:bodyPr>
          <a:lstStyle/>
          <a:p>
            <a:pPr marL="452438" indent="-452438">
              <a:defRPr sz="900"/>
            </a:pPr>
            <a:r>
              <a:rPr>
                <a:solidFill>
                  <a:srgbClr val="0B163B"/>
                </a:solidFill>
                <a:latin typeface="Garet Book"/>
              </a:rPr>
              <a:t>Bild: </a:t>
            </a:r>
            <a:r>
              <a:rPr>
                <a:latin typeface="+mn-lt"/>
              </a:rPr>
              <a:t>Strauß, S. (2018). From Big Data to Deep Learning: A Leap Towards Strong AI or ‘Intelligentia Obscura’? </a:t>
            </a:r>
            <a:r>
              <a:rPr i="1">
                <a:latin typeface="+mn-lt"/>
              </a:rPr>
              <a:t>Big Data and Cognitive Computing</a:t>
            </a:r>
            <a:r>
              <a:rPr>
                <a:latin typeface="+mn-lt"/>
              </a:rPr>
              <a:t>, </a:t>
            </a:r>
            <a:r>
              <a:rPr i="1">
                <a:latin typeface="+mn-lt"/>
              </a:rPr>
              <a:t>2</a:t>
            </a:r>
            <a:r>
              <a:rPr>
                <a:latin typeface="+mn-lt"/>
              </a:rPr>
              <a:t>(3), 16. https://doi.org/10.3390/bdcc2030016, S. 6)</a:t>
            </a:r>
            <a:endParaRPr lang="de-DE" sz="1050" b="1" dirty="0">
              <a:solidFill>
                <a:srgbClr val="0B163B"/>
              </a:solidFill>
              <a:latin typeface="+mn-lt"/>
            </a:endParaRPr>
          </a:p>
        </p:txBody>
      </p:sp>
    </p:spTree>
    <p:extLst>
      <p:ext uri="{BB962C8B-B14F-4D97-AF65-F5344CB8AC3E}">
        <p14:creationId xmlns:p14="http://schemas.microsoft.com/office/powerpoint/2010/main" val="917955601"/>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feld 9">
            <a:extLst>
              <a:ext uri="{FF2B5EF4-FFF2-40B4-BE49-F238E27FC236}">
                <a16:creationId xmlns:a16="http://schemas.microsoft.com/office/drawing/2014/main" id="{1730E410-9723-4E33-BF4C-F9AD958D5D5C}"/>
              </a:ext>
            </a:extLst>
          </p:cNvPr>
          <p:cNvSpPr txBox="1"/>
          <p:nvPr/>
        </p:nvSpPr>
        <p:spPr>
          <a:xfrm>
            <a:off x="-5092" y="4001329"/>
            <a:ext cx="12192000" cy="346249"/>
          </a:xfrm>
          <a:prstGeom prst="rect">
            <a:avLst/>
          </a:prstGeom>
          <a:solidFill>
            <a:srgbClr val="F4EEFE"/>
          </a:solid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dirty="0">
              <a:solidFill>
                <a:schemeClr val="accent6"/>
              </a:solidFill>
            </a:endParaRPr>
          </a:p>
        </p:txBody>
      </p:sp>
      <p:sp>
        <p:nvSpPr>
          <p:cNvPr id="3" name="Titel 2">
            <a:extLst>
              <a:ext uri="{FF2B5EF4-FFF2-40B4-BE49-F238E27FC236}">
                <a16:creationId xmlns:a16="http://schemas.microsoft.com/office/drawing/2014/main" id="{0F040842-2282-492C-BA05-735DCF6656C3}"/>
              </a:ext>
            </a:extLst>
          </p:cNvPr>
          <p:cNvSpPr>
            <a:spLocks noGrp="1"/>
          </p:cNvSpPr>
          <p:nvPr>
            <p:ph type="title"/>
          </p:nvPr>
        </p:nvSpPr>
        <p:spPr/>
        <p:txBody>
          <a:bodyPr/>
          <a:lstStyle/>
          <a:p>
            <a:pPr>
              <a:defRPr sz="3200">
                <a:solidFill>
                  <a:schemeClr val="tx1"/>
                </a:solidFill>
              </a:defRPr>
            </a:pPr>
            <a:r>
              <a:t>Grundlegende Funktionsweise von KI-Systemen</a:t>
            </a:r>
            <a:endParaRPr lang="de-DE" dirty="0"/>
          </a:p>
        </p:txBody>
      </p:sp>
      <p:sp>
        <p:nvSpPr>
          <p:cNvPr id="5" name="Textfeld 4">
            <a:extLst>
              <a:ext uri="{FF2B5EF4-FFF2-40B4-BE49-F238E27FC236}">
                <a16:creationId xmlns:a16="http://schemas.microsoft.com/office/drawing/2014/main" id="{59F2AEB1-2214-4655-BDE6-2A1F33E80D96}"/>
              </a:ext>
            </a:extLst>
          </p:cNvPr>
          <p:cNvSpPr txBox="1"/>
          <p:nvPr/>
        </p:nvSpPr>
        <p:spPr>
          <a:xfrm>
            <a:off x="-5092" y="1997827"/>
            <a:ext cx="12192000" cy="346249"/>
          </a:xfrm>
          <a:prstGeom prst="rect">
            <a:avLst/>
          </a:prstGeom>
          <a:solidFill>
            <a:srgbClr val="F4EEFE"/>
          </a:solidFill>
          <a:ln>
            <a:noFill/>
          </a:ln>
        </p:spPr>
        <p:style>
          <a:lnRef idx="2">
            <a:schemeClr val="accent1"/>
          </a:lnRef>
          <a:fillRef idx="1">
            <a:schemeClr val="lt1"/>
          </a:fillRef>
          <a:effectRef idx="0">
            <a:schemeClr val="accent1"/>
          </a:effectRef>
          <a:fontRef idx="minor">
            <a:schemeClr val="dk1"/>
          </a:fontRef>
        </p:style>
        <p:txBody>
          <a:bodyPr wrap="square" lIns="91440" tIns="45720" rIns="91440" bIns="45720" anchor="t">
            <a:spAutoFit/>
          </a:bodyPr>
          <a:lstStyle/>
          <a:p>
            <a:pPr>
              <a:lnSpc>
                <a:spcPct val="150000"/>
              </a:lnSpc>
            </a:pPr>
            <a:endParaRPr lang="en-US" sz="1200">
              <a:solidFill>
                <a:schemeClr val="accent6"/>
              </a:solidFill>
            </a:endParaRPr>
          </a:p>
        </p:txBody>
      </p:sp>
      <p:sp>
        <p:nvSpPr>
          <p:cNvPr id="6" name="Inhaltsplatzhalter 2">
            <a:extLst>
              <a:ext uri="{FF2B5EF4-FFF2-40B4-BE49-F238E27FC236}">
                <a16:creationId xmlns:a16="http://schemas.microsoft.com/office/drawing/2014/main" id="{D60B6675-C399-422D-8E6B-FA35ABD358FC}"/>
              </a:ext>
            </a:extLst>
          </p:cNvPr>
          <p:cNvSpPr/>
          <p:nvPr/>
        </p:nvSpPr>
        <p:spPr>
          <a:xfrm>
            <a:off x="452108" y="1976863"/>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defRPr sz="1800">
                <a:solidFill>
                  <a:schemeClr val="accent4"/>
                </a:solidFill>
                <a:effectLst/>
                <a:uFillTx/>
                <a:latin typeface="+mj-lt"/>
              </a:defRPr>
            </a:pPr>
            <a:r>
              <a:rPr dirty="0"/>
              <a:t>KI </a:t>
            </a:r>
            <a:r>
              <a:rPr dirty="0" err="1"/>
              <a:t>ist</a:t>
            </a:r>
            <a:r>
              <a:rPr dirty="0"/>
              <a:t> </a:t>
            </a:r>
            <a:r>
              <a:rPr dirty="0" err="1"/>
              <a:t>nützlich</a:t>
            </a:r>
            <a:r>
              <a:rPr dirty="0"/>
              <a:t> für:</a:t>
            </a:r>
            <a:endParaRPr lang="nl-BE" sz="1800" b="0" u="none" strike="noStrike" dirty="0">
              <a:solidFill>
                <a:srgbClr val="000000"/>
              </a:solidFill>
              <a:effectLst/>
              <a:uFillTx/>
              <a:latin typeface="+mj-lt"/>
            </a:endParaRPr>
          </a:p>
        </p:txBody>
      </p:sp>
      <p:sp>
        <p:nvSpPr>
          <p:cNvPr id="7" name="Inhaltsplatzhalter 2">
            <a:extLst>
              <a:ext uri="{FF2B5EF4-FFF2-40B4-BE49-F238E27FC236}">
                <a16:creationId xmlns:a16="http://schemas.microsoft.com/office/drawing/2014/main" id="{318D2554-B884-49A2-8C21-9C4ABBE11A41}"/>
              </a:ext>
            </a:extLst>
          </p:cNvPr>
          <p:cNvSpPr/>
          <p:nvPr/>
        </p:nvSpPr>
        <p:spPr>
          <a:xfrm>
            <a:off x="452108" y="2344076"/>
            <a:ext cx="11048220" cy="1680953"/>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marL="285750" indent="-285750">
              <a:spcBef>
                <a:spcPts val="1000"/>
              </a:spcBef>
              <a:buFont typeface="Arial" panose="020B0604020202020204" pitchFamily="34" charset="0"/>
              <a:buChar char="•"/>
              <a:defRPr sz="1400"/>
            </a:pPr>
            <a:r>
              <a:rPr dirty="0" err="1"/>
              <a:t>Informationen</a:t>
            </a:r>
            <a:r>
              <a:rPr dirty="0"/>
              <a:t> </a:t>
            </a:r>
          </a:p>
          <a:p>
            <a:pPr marL="285750" indent="-285750">
              <a:spcBef>
                <a:spcPts val="1000"/>
              </a:spcBef>
              <a:buFont typeface="Arial" panose="020B0604020202020204" pitchFamily="34" charset="0"/>
              <a:buChar char="•"/>
              <a:defRPr sz="1400"/>
            </a:pPr>
            <a:r>
              <a:rPr dirty="0" err="1"/>
              <a:t>Datenmodellierung</a:t>
            </a:r>
            <a:r>
              <a:rPr dirty="0"/>
              <a:t> und </a:t>
            </a:r>
            <a:r>
              <a:rPr b="1" dirty="0"/>
              <a:t>Mustererkennung</a:t>
            </a:r>
          </a:p>
          <a:p>
            <a:pPr marL="285750" indent="-285750">
              <a:spcBef>
                <a:spcPts val="1000"/>
              </a:spcBef>
              <a:buFont typeface="Arial" panose="020B0604020202020204" pitchFamily="34" charset="0"/>
              <a:buChar char="•"/>
              <a:defRPr sz="1400"/>
            </a:pPr>
            <a:r>
              <a:rPr dirty="0" err="1"/>
              <a:t>Erstellung</a:t>
            </a:r>
            <a:r>
              <a:rPr dirty="0"/>
              <a:t> und </a:t>
            </a:r>
            <a:r>
              <a:rPr dirty="0" err="1"/>
              <a:t>Umwandlung</a:t>
            </a:r>
            <a:r>
              <a:rPr dirty="0"/>
              <a:t> </a:t>
            </a:r>
            <a:r>
              <a:rPr dirty="0" err="1"/>
              <a:t>verschiedener</a:t>
            </a:r>
            <a:r>
              <a:rPr dirty="0"/>
              <a:t> </a:t>
            </a:r>
            <a:r>
              <a:rPr dirty="0" err="1"/>
              <a:t>Inhalte</a:t>
            </a:r>
            <a:r>
              <a:rPr dirty="0"/>
              <a:t> (z. B. </a:t>
            </a:r>
            <a:r>
              <a:rPr dirty="0" err="1"/>
              <a:t>Erstellung</a:t>
            </a:r>
            <a:r>
              <a:rPr dirty="0"/>
              <a:t>/</a:t>
            </a:r>
            <a:r>
              <a:rPr dirty="0" err="1"/>
              <a:t>Umwandlung</a:t>
            </a:r>
            <a:r>
              <a:rPr dirty="0"/>
              <a:t> von Text, </a:t>
            </a:r>
            <a:r>
              <a:rPr dirty="0" err="1"/>
              <a:t>Bildern</a:t>
            </a:r>
            <a:r>
              <a:rPr dirty="0"/>
              <a:t>, Audio/Video) </a:t>
            </a:r>
            <a:r>
              <a:rPr dirty="0" err="1"/>
              <a:t>usw</a:t>
            </a:r>
            <a:r>
              <a:rPr dirty="0"/>
              <a:t>.</a:t>
            </a:r>
          </a:p>
          <a:p>
            <a:pPr marL="285750" indent="-285750">
              <a:spcBef>
                <a:spcPts val="1000"/>
              </a:spcBef>
              <a:buFont typeface="Arial" panose="020B0604020202020204" pitchFamily="34" charset="0"/>
              <a:buChar char="•"/>
              <a:defRPr sz="1400" b="1"/>
            </a:pPr>
            <a:r>
              <a:rPr dirty="0" err="1"/>
              <a:t>Abbildung</a:t>
            </a:r>
            <a:r>
              <a:rPr dirty="0"/>
              <a:t> des </a:t>
            </a:r>
            <a:r>
              <a:rPr dirty="0" err="1"/>
              <a:t>vorhandenen</a:t>
            </a:r>
            <a:r>
              <a:rPr dirty="0"/>
              <a:t> </a:t>
            </a:r>
            <a:r>
              <a:rPr dirty="0" err="1"/>
              <a:t>Wissens</a:t>
            </a:r>
            <a:endParaRPr dirty="0"/>
          </a:p>
          <a:p>
            <a:pPr marL="285750" indent="-285750">
              <a:spcBef>
                <a:spcPts val="1000"/>
              </a:spcBef>
              <a:buFont typeface="Arial" panose="020B0604020202020204" pitchFamily="34" charset="0"/>
              <a:buChar char="•"/>
            </a:pPr>
            <a:endParaRPr lang="en-GB" sz="1400" b="1" dirty="0"/>
          </a:p>
        </p:txBody>
      </p:sp>
      <p:sp>
        <p:nvSpPr>
          <p:cNvPr id="8" name="Inhaltsplatzhalter 2">
            <a:extLst>
              <a:ext uri="{FF2B5EF4-FFF2-40B4-BE49-F238E27FC236}">
                <a16:creationId xmlns:a16="http://schemas.microsoft.com/office/drawing/2014/main" id="{2B7944F6-3CBC-49D1-8392-28E082321048}"/>
              </a:ext>
            </a:extLst>
          </p:cNvPr>
          <p:cNvSpPr/>
          <p:nvPr/>
        </p:nvSpPr>
        <p:spPr>
          <a:xfrm>
            <a:off x="457200" y="4001329"/>
            <a:ext cx="11048220" cy="1680953"/>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a:spcBef>
                <a:spcPts val="1000"/>
              </a:spcBef>
            </a:pPr>
            <a:endParaRPr lang="en-GB" sz="1400" b="1" dirty="0"/>
          </a:p>
        </p:txBody>
      </p:sp>
      <p:sp>
        <p:nvSpPr>
          <p:cNvPr id="9" name="Inhaltsplatzhalter 2">
            <a:extLst>
              <a:ext uri="{FF2B5EF4-FFF2-40B4-BE49-F238E27FC236}">
                <a16:creationId xmlns:a16="http://schemas.microsoft.com/office/drawing/2014/main" id="{25E46567-B964-4012-9CB7-01685BFD1CA6}"/>
              </a:ext>
            </a:extLst>
          </p:cNvPr>
          <p:cNvSpPr/>
          <p:nvPr/>
        </p:nvSpPr>
        <p:spPr>
          <a:xfrm>
            <a:off x="462292" y="4397329"/>
            <a:ext cx="11048220" cy="1680953"/>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a:lnSpc>
                <a:spcPct val="150000"/>
              </a:lnSpc>
              <a:spcBef>
                <a:spcPts val="1000"/>
              </a:spcBef>
              <a:defRPr sz="1400"/>
            </a:pPr>
            <a:r>
              <a:rPr b="1" dirty="0"/>
              <a:t>Die </a:t>
            </a:r>
            <a:r>
              <a:rPr b="1" dirty="0" err="1"/>
              <a:t>Qualität</a:t>
            </a:r>
            <a:r>
              <a:rPr b="1" dirty="0"/>
              <a:t> der </a:t>
            </a:r>
            <a:r>
              <a:rPr b="1" dirty="0" err="1"/>
              <a:t>Daten</a:t>
            </a:r>
            <a:r>
              <a:rPr b="1" dirty="0"/>
              <a:t> und </a:t>
            </a:r>
            <a:r>
              <a:rPr b="1" dirty="0" err="1"/>
              <a:t>Eingaben</a:t>
            </a:r>
            <a:r>
              <a:rPr b="1" dirty="0"/>
              <a:t> </a:t>
            </a:r>
            <a:r>
              <a:rPr b="1" dirty="0" err="1"/>
              <a:t>beeinflusst</a:t>
            </a:r>
            <a:r>
              <a:rPr b="1" dirty="0"/>
              <a:t> die </a:t>
            </a:r>
            <a:r>
              <a:rPr b="1" dirty="0" err="1"/>
              <a:t>Qualität</a:t>
            </a:r>
            <a:r>
              <a:rPr b="1" dirty="0"/>
              <a:t> der </a:t>
            </a:r>
            <a:r>
              <a:rPr b="1" dirty="0" err="1"/>
              <a:t>Ergebnisse</a:t>
            </a:r>
            <a:r>
              <a:rPr b="1" dirty="0"/>
              <a:t> </a:t>
            </a:r>
            <a:br>
              <a:rPr lang="de-AT" sz="1400" dirty="0"/>
            </a:br>
            <a:r>
              <a:rPr dirty="0"/>
              <a:t>und </a:t>
            </a:r>
            <a:r>
              <a:rPr b="1" dirty="0" err="1"/>
              <a:t>somit</a:t>
            </a:r>
            <a:r>
              <a:rPr b="1" dirty="0"/>
              <a:t> die </a:t>
            </a:r>
            <a:r>
              <a:rPr b="1" dirty="0" err="1"/>
              <a:t>Funktionalität</a:t>
            </a:r>
            <a:r>
              <a:rPr b="1" dirty="0"/>
              <a:t> und </a:t>
            </a:r>
            <a:r>
              <a:rPr b="1" dirty="0" err="1"/>
              <a:t>Nützlichkeit</a:t>
            </a:r>
            <a:r>
              <a:rPr b="1" dirty="0"/>
              <a:t> </a:t>
            </a:r>
            <a:r>
              <a:rPr b="1" dirty="0" err="1"/>
              <a:t>eines</a:t>
            </a:r>
            <a:r>
              <a:rPr b="1" dirty="0"/>
              <a:t> KI-Systems </a:t>
            </a:r>
            <a:r>
              <a:rPr b="1" dirty="0" err="1"/>
              <a:t>insgesamt</a:t>
            </a:r>
            <a:endParaRPr lang="de-AT" sz="1400" b="1" dirty="0">
              <a:sym typeface="Wingdings" pitchFamily="2" charset="2"/>
            </a:endParaRPr>
          </a:p>
        </p:txBody>
      </p:sp>
      <p:sp>
        <p:nvSpPr>
          <p:cNvPr id="11" name="Inhaltsplatzhalter 2">
            <a:extLst>
              <a:ext uri="{FF2B5EF4-FFF2-40B4-BE49-F238E27FC236}">
                <a16:creationId xmlns:a16="http://schemas.microsoft.com/office/drawing/2014/main" id="{D3913247-79D2-47FF-B606-6F9967F15D83}"/>
              </a:ext>
            </a:extLst>
          </p:cNvPr>
          <p:cNvSpPr/>
          <p:nvPr/>
        </p:nvSpPr>
        <p:spPr>
          <a:xfrm>
            <a:off x="452108" y="4001329"/>
            <a:ext cx="11518560" cy="396000"/>
          </a:xfrm>
          <a:prstGeom prst="rect">
            <a:avLst/>
          </a:prstGeom>
          <a:noFill/>
          <a:ln w="0">
            <a:noFill/>
          </a:ln>
        </p:spPr>
        <p:style>
          <a:lnRef idx="0">
            <a:scrgbClr r="0" g="0" b="0"/>
          </a:lnRef>
          <a:fillRef idx="0">
            <a:scrgbClr r="0" g="0" b="0"/>
          </a:fillRef>
          <a:effectRef idx="0">
            <a:scrgbClr r="0" g="0" b="0"/>
          </a:effectRef>
          <a:fontRef idx="minor"/>
        </p:style>
        <p:txBody>
          <a:bodyPr anchor="ctr">
            <a:normAutofit fontScale="92500" lnSpcReduction="9999"/>
          </a:bodyPr>
          <a:lstStyle/>
          <a:p>
            <a:pPr defTabSz="914400">
              <a:lnSpc>
                <a:spcPct val="100000"/>
              </a:lnSpc>
              <a:spcBef>
                <a:spcPts val="1001"/>
              </a:spcBef>
              <a:tabLst>
                <a:tab pos="0" algn="l"/>
              </a:tabLst>
              <a:defRPr sz="1800">
                <a:solidFill>
                  <a:schemeClr val="accent4"/>
                </a:solidFill>
                <a:effectLst/>
                <a:uFillTx/>
                <a:latin typeface="+mj-lt"/>
              </a:defRPr>
            </a:pPr>
            <a:r>
              <a:t>ABER:</a:t>
            </a:r>
            <a:endParaRPr lang="nl-BE" sz="1800" b="0" strike="noStrike" dirty="0">
              <a:solidFill>
                <a:srgbClr val="000000"/>
              </a:solidFill>
              <a:effectLst/>
              <a:uFillTx/>
              <a:latin typeface="+mj-lt"/>
            </a:endParaRPr>
          </a:p>
        </p:txBody>
      </p:sp>
    </p:spTree>
    <p:extLst>
      <p:ext uri="{BB962C8B-B14F-4D97-AF65-F5344CB8AC3E}">
        <p14:creationId xmlns:p14="http://schemas.microsoft.com/office/powerpoint/2010/main" val="374173159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0D089A1-925C-43FF-88D6-018B0E7782F3}"/>
              </a:ext>
            </a:extLst>
          </p:cNvPr>
          <p:cNvSpPr>
            <a:spLocks noGrp="1"/>
          </p:cNvSpPr>
          <p:nvPr>
            <p:ph type="title"/>
          </p:nvPr>
        </p:nvSpPr>
        <p:spPr>
          <a:xfrm>
            <a:off x="457199" y="795600"/>
            <a:ext cx="9411629" cy="831600"/>
          </a:xfrm>
        </p:spPr>
        <p:txBody>
          <a:bodyPr/>
          <a:lstStyle/>
          <a:p>
            <a:r>
              <a:rPr dirty="0" err="1"/>
              <a:t>Kurzdiskussion</a:t>
            </a:r>
            <a:r>
              <a:rPr dirty="0"/>
              <a:t>: </a:t>
            </a:r>
            <a:r>
              <a:rPr dirty="0" err="1">
                <a:latin typeface="+mn-lt"/>
              </a:rPr>
              <a:t>Können</a:t>
            </a:r>
            <a:r>
              <a:rPr dirty="0">
                <a:latin typeface="+mn-lt"/>
              </a:rPr>
              <a:t> </a:t>
            </a:r>
            <a:r>
              <a:rPr dirty="0" err="1">
                <a:latin typeface="+mn-lt"/>
              </a:rPr>
              <a:t>Frösche</a:t>
            </a:r>
            <a:r>
              <a:rPr dirty="0">
                <a:latin typeface="+mn-lt"/>
              </a:rPr>
              <a:t> </a:t>
            </a:r>
            <a:r>
              <a:rPr dirty="0" err="1">
                <a:latin typeface="+mn-lt"/>
              </a:rPr>
              <a:t>zu</a:t>
            </a:r>
            <a:r>
              <a:rPr dirty="0">
                <a:latin typeface="+mn-lt"/>
              </a:rPr>
              <a:t> Katzen </a:t>
            </a:r>
            <a:r>
              <a:rPr dirty="0" err="1">
                <a:latin typeface="+mn-lt"/>
              </a:rPr>
              <a:t>werden</a:t>
            </a:r>
            <a:r>
              <a:rPr dirty="0">
                <a:latin typeface="+mn-lt"/>
              </a:rPr>
              <a:t>?</a:t>
            </a:r>
            <a:br>
              <a:rPr lang="de-DE" dirty="0">
                <a:latin typeface="+mn-lt"/>
              </a:rPr>
            </a:br>
            <a:endParaRPr lang="de-DE" dirty="0">
              <a:latin typeface="+mn-lt"/>
            </a:endParaRPr>
          </a:p>
        </p:txBody>
      </p:sp>
      <p:pic>
        <p:nvPicPr>
          <p:cNvPr id="3" name="Grafik 2">
            <a:extLst>
              <a:ext uri="{FF2B5EF4-FFF2-40B4-BE49-F238E27FC236}">
                <a16:creationId xmlns:a16="http://schemas.microsoft.com/office/drawing/2014/main" id="{211DF2E5-948E-4E76-A521-80A7E4820549}"/>
              </a:ext>
            </a:extLst>
          </p:cNvPr>
          <p:cNvPicPr>
            <a:picLocks noChangeAspect="1"/>
          </p:cNvPicPr>
          <p:nvPr/>
        </p:nvPicPr>
        <p:blipFill>
          <a:blip r:embed="rId3"/>
          <a:stretch>
            <a:fillRect/>
          </a:stretch>
        </p:blipFill>
        <p:spPr>
          <a:xfrm>
            <a:off x="2432675" y="1700513"/>
            <a:ext cx="6402267" cy="2605754"/>
          </a:xfrm>
          <a:prstGeom prst="rect">
            <a:avLst/>
          </a:prstGeom>
        </p:spPr>
      </p:pic>
      <p:pic>
        <p:nvPicPr>
          <p:cNvPr id="4" name="Grafik 3">
            <a:extLst>
              <a:ext uri="{FF2B5EF4-FFF2-40B4-BE49-F238E27FC236}">
                <a16:creationId xmlns:a16="http://schemas.microsoft.com/office/drawing/2014/main" id="{14D8E8E2-7EDD-4782-84CD-896C0F67CCA2}"/>
              </a:ext>
            </a:extLst>
          </p:cNvPr>
          <p:cNvPicPr>
            <a:picLocks noChangeAspect="1"/>
          </p:cNvPicPr>
          <p:nvPr/>
        </p:nvPicPr>
        <p:blipFill>
          <a:blip r:embed="rId4"/>
          <a:stretch>
            <a:fillRect/>
          </a:stretch>
        </p:blipFill>
        <p:spPr>
          <a:xfrm>
            <a:off x="830489" y="1885179"/>
            <a:ext cx="1975475" cy="1575922"/>
          </a:xfrm>
          <a:prstGeom prst="rect">
            <a:avLst/>
          </a:prstGeom>
        </p:spPr>
      </p:pic>
      <p:sp>
        <p:nvSpPr>
          <p:cNvPr id="5" name="Inhaltsplatzhalter 2">
            <a:extLst>
              <a:ext uri="{FF2B5EF4-FFF2-40B4-BE49-F238E27FC236}">
                <a16:creationId xmlns:a16="http://schemas.microsoft.com/office/drawing/2014/main" id="{DB1C86E3-7555-4B4B-A844-316AE61A4AC8}"/>
              </a:ext>
            </a:extLst>
          </p:cNvPr>
          <p:cNvSpPr/>
          <p:nvPr/>
        </p:nvSpPr>
        <p:spPr>
          <a:xfrm>
            <a:off x="9959040" y="2535480"/>
            <a:ext cx="2131360" cy="251964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90000"/>
              </a:lnSpc>
              <a:spcBef>
                <a:spcPts val="1001"/>
              </a:spcBef>
              <a:tabLst>
                <a:tab pos="0" algn="l"/>
              </a:tabLst>
              <a:defRPr sz="2000" b="1">
                <a:solidFill>
                  <a:schemeClr val="dk1"/>
                </a:solidFill>
                <a:effectLst/>
                <a:uFillTx/>
                <a:latin typeface="+mj-lt"/>
              </a:defRPr>
            </a:pPr>
            <a:r>
              <a:t>Ansatz:</a:t>
            </a:r>
            <a:endParaRPr lang="nl-BE" sz="2000" b="0" u="none" strike="noStrike" dirty="0">
              <a:solidFill>
                <a:srgbClr val="000000"/>
              </a:solidFill>
              <a:effectLst/>
              <a:uFillTx/>
              <a:latin typeface="+mj-lt"/>
            </a:endParaRPr>
          </a:p>
          <a:p>
            <a:pPr marL="228600" indent="-228600" defTabSz="914400">
              <a:lnSpc>
                <a:spcPct val="90000"/>
              </a:lnSpc>
              <a:spcBef>
                <a:spcPts val="1001"/>
              </a:spcBef>
              <a:buClr>
                <a:srgbClr val="0B163B"/>
              </a:buClr>
              <a:buFont typeface="Arial"/>
              <a:buChar char="•"/>
              <a:tabLst>
                <a:tab pos="0" algn="l"/>
              </a:tabLst>
              <a:defRPr sz="1400" u="sng">
                <a:solidFill>
                  <a:schemeClr val="dk1"/>
                </a:solidFill>
                <a:effectLst/>
                <a:uFillTx/>
                <a:latin typeface="Garet Book"/>
              </a:defRPr>
            </a:pPr>
            <a:r>
              <a:t>2-minütige Diskussion</a:t>
            </a:r>
            <a:endParaRPr lang="nl-BE" sz="1400" b="0" u="sng" strike="noStrike" dirty="0">
              <a:solidFill>
                <a:srgbClr val="000000"/>
              </a:solidFill>
              <a:effectLst/>
              <a:uFillTx/>
              <a:latin typeface="Arial"/>
            </a:endParaRPr>
          </a:p>
        </p:txBody>
      </p:sp>
      <p:sp>
        <p:nvSpPr>
          <p:cNvPr id="6" name="PlaceHolder 1">
            <a:extLst>
              <a:ext uri="{FF2B5EF4-FFF2-40B4-BE49-F238E27FC236}">
                <a16:creationId xmlns:a16="http://schemas.microsoft.com/office/drawing/2014/main" id="{1FA92963-086B-4E85-8CD7-539794F60CF2}"/>
              </a:ext>
            </a:extLst>
          </p:cNvPr>
          <p:cNvSpPr txBox="1">
            <a:spLocks/>
          </p:cNvSpPr>
          <p:nvPr/>
        </p:nvSpPr>
        <p:spPr>
          <a:xfrm>
            <a:off x="451698" y="4306267"/>
            <a:ext cx="9417130" cy="2337102"/>
          </a:xfrm>
          <a:prstGeom prst="rect">
            <a:avLst/>
          </a:prstGeom>
          <a:noFill/>
          <a:ln w="0">
            <a:noFill/>
          </a:ln>
        </p:spPr>
        <p:txBody>
          <a:bodyPr lIns="91440" tIns="45720" rIns="91440" bIns="45720" anchor="ctr">
            <a:noAutofit/>
          </a:bodyPr>
          <a:lstStyle>
            <a:lvl1pPr algn="l" rtl="0" eaLnBrk="1" fontAlgn="base" hangingPunct="1">
              <a:spcBef>
                <a:spcPct val="0"/>
              </a:spcBef>
              <a:spcAft>
                <a:spcPct val="0"/>
              </a:spcAft>
              <a:defRPr sz="3200" b="1" i="0" cap="none" baseline="0">
                <a:solidFill>
                  <a:schemeClr val="tx2"/>
                </a:solidFill>
                <a:latin typeface="Garet Heavy"/>
                <a:ea typeface="+mj-ea"/>
                <a:cs typeface="Brandon Grotesque Black" panose="020B0503020203060202" pitchFamily="34" charset="77"/>
              </a:defRPr>
            </a:lvl1pPr>
            <a:lvl2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2pPr>
            <a:lvl3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3pPr>
            <a:lvl4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4pPr>
            <a:lvl5pPr algn="l" rtl="0" eaLnBrk="1" fontAlgn="base" hangingPunct="1">
              <a:spcBef>
                <a:spcPct val="0"/>
              </a:spcBef>
              <a:spcAft>
                <a:spcPct val="0"/>
              </a:spcAft>
              <a:defRPr sz="3200" b="1">
                <a:solidFill>
                  <a:srgbClr val="006666"/>
                </a:solidFill>
                <a:latin typeface="Arial" charset="0"/>
                <a:ea typeface="ＭＳ Ｐゴシック" charset="0"/>
                <a:cs typeface="ＭＳ Ｐゴシック" charset="0"/>
              </a:defRPr>
            </a:lvl5pPr>
            <a:lvl6pPr marL="457200" algn="l" rtl="0" eaLnBrk="1" fontAlgn="base" hangingPunct="1">
              <a:spcBef>
                <a:spcPct val="0"/>
              </a:spcBef>
              <a:spcAft>
                <a:spcPct val="0"/>
              </a:spcAft>
              <a:defRPr sz="3200" b="1">
                <a:solidFill>
                  <a:srgbClr val="006666"/>
                </a:solidFill>
                <a:latin typeface="Arial" charset="0"/>
                <a:ea typeface="ＭＳ Ｐゴシック" charset="0"/>
              </a:defRPr>
            </a:lvl6pPr>
            <a:lvl7pPr marL="914400" algn="l" rtl="0" eaLnBrk="1" fontAlgn="base" hangingPunct="1">
              <a:spcBef>
                <a:spcPct val="0"/>
              </a:spcBef>
              <a:spcAft>
                <a:spcPct val="0"/>
              </a:spcAft>
              <a:defRPr sz="3200" b="1">
                <a:solidFill>
                  <a:srgbClr val="006666"/>
                </a:solidFill>
                <a:latin typeface="Arial" charset="0"/>
                <a:ea typeface="ＭＳ Ｐゴシック" charset="0"/>
              </a:defRPr>
            </a:lvl7pPr>
            <a:lvl8pPr marL="1371600" algn="l" rtl="0" eaLnBrk="1" fontAlgn="base" hangingPunct="1">
              <a:spcBef>
                <a:spcPct val="0"/>
              </a:spcBef>
              <a:spcAft>
                <a:spcPct val="0"/>
              </a:spcAft>
              <a:defRPr sz="3200" b="1">
                <a:solidFill>
                  <a:srgbClr val="006666"/>
                </a:solidFill>
                <a:latin typeface="Arial" charset="0"/>
                <a:ea typeface="ＭＳ Ｐゴシック" charset="0"/>
              </a:defRPr>
            </a:lvl8pPr>
            <a:lvl9pPr marL="1828800" algn="l" rtl="0" eaLnBrk="1" fontAlgn="base" hangingPunct="1">
              <a:spcBef>
                <a:spcPct val="0"/>
              </a:spcBef>
              <a:spcAft>
                <a:spcPct val="0"/>
              </a:spcAft>
              <a:defRPr sz="3200" b="1">
                <a:solidFill>
                  <a:srgbClr val="006666"/>
                </a:solidFill>
                <a:latin typeface="Arial" charset="0"/>
                <a:ea typeface="ＭＳ Ｐゴシック" charset="0"/>
              </a:defRPr>
            </a:lvl9pPr>
          </a:lstStyle>
          <a:p>
            <a:pPr algn="ctr">
              <a:spcBef>
                <a:spcPts val="1800"/>
              </a:spcBef>
              <a:tabLst>
                <a:tab pos="0" algn="l"/>
              </a:tabLst>
              <a:defRPr>
                <a:solidFill>
                  <a:schemeClr val="dk1"/>
                </a:solidFill>
                <a:latin typeface="+mn-lt"/>
              </a:defRPr>
            </a:pPr>
            <a:r>
              <a:rPr dirty="0"/>
              <a:t>Was </a:t>
            </a:r>
            <a:r>
              <a:rPr dirty="0" err="1"/>
              <a:t>würde</a:t>
            </a:r>
            <a:r>
              <a:rPr dirty="0"/>
              <a:t> in </a:t>
            </a:r>
            <a:r>
              <a:rPr dirty="0" err="1"/>
              <a:t>diesem</a:t>
            </a:r>
            <a:r>
              <a:rPr dirty="0"/>
              <a:t> </a:t>
            </a:r>
            <a:r>
              <a:rPr dirty="0" err="1"/>
              <a:t>Beispiel</a:t>
            </a:r>
            <a:r>
              <a:rPr dirty="0"/>
              <a:t> </a:t>
            </a:r>
            <a:r>
              <a:rPr dirty="0" err="1"/>
              <a:t>passieren</a:t>
            </a:r>
            <a:r>
              <a:rPr dirty="0"/>
              <a:t>, </a:t>
            </a:r>
          </a:p>
          <a:p>
            <a:pPr algn="ctr">
              <a:spcBef>
                <a:spcPts val="1800"/>
              </a:spcBef>
              <a:tabLst>
                <a:tab pos="0" algn="l"/>
              </a:tabLst>
              <a:defRPr>
                <a:solidFill>
                  <a:schemeClr val="dk1"/>
                </a:solidFill>
                <a:latin typeface="+mn-lt"/>
              </a:defRPr>
            </a:pPr>
            <a:r>
              <a:rPr dirty="0" err="1"/>
              <a:t>wenn</a:t>
            </a:r>
            <a:r>
              <a:rPr dirty="0"/>
              <a:t> die </a:t>
            </a:r>
            <a:r>
              <a:rPr dirty="0" err="1"/>
              <a:t>Eingabedaten</a:t>
            </a:r>
            <a:r>
              <a:rPr dirty="0"/>
              <a:t> Bilder von </a:t>
            </a:r>
            <a:r>
              <a:rPr dirty="0" err="1"/>
              <a:t>Fröschen</a:t>
            </a:r>
            <a:r>
              <a:rPr dirty="0"/>
              <a:t> </a:t>
            </a:r>
            <a:r>
              <a:rPr dirty="0" err="1"/>
              <a:t>enthalten</a:t>
            </a:r>
            <a:r>
              <a:rPr dirty="0"/>
              <a:t>?</a:t>
            </a:r>
          </a:p>
        </p:txBody>
      </p:sp>
      <p:sp>
        <p:nvSpPr>
          <p:cNvPr id="7" name="Rechteck 6">
            <a:extLst>
              <a:ext uri="{FF2B5EF4-FFF2-40B4-BE49-F238E27FC236}">
                <a16:creationId xmlns:a16="http://schemas.microsoft.com/office/drawing/2014/main" id="{984E910B-4478-3DBB-D583-1BADA7694448}"/>
              </a:ext>
            </a:extLst>
          </p:cNvPr>
          <p:cNvSpPr/>
          <p:nvPr/>
        </p:nvSpPr>
        <p:spPr>
          <a:xfrm>
            <a:off x="1485131" y="4306267"/>
            <a:ext cx="7355764" cy="369332"/>
          </a:xfrm>
          <a:prstGeom prst="rect">
            <a:avLst/>
          </a:prstGeom>
          <a:solidFill>
            <a:schemeClr val="bg1">
              <a:alpha val="68000"/>
            </a:schemeClr>
          </a:solidFill>
        </p:spPr>
        <p:txBody>
          <a:bodyPr wrap="square" anchor="ctr">
            <a:spAutoFit/>
          </a:bodyPr>
          <a:lstStyle/>
          <a:p>
            <a:pPr marL="452438" indent="-452438">
              <a:defRPr sz="900"/>
            </a:pPr>
            <a:r>
              <a:rPr dirty="0">
                <a:solidFill>
                  <a:srgbClr val="0B163B"/>
                </a:solidFill>
                <a:latin typeface="Garet Book"/>
              </a:rPr>
              <a:t>Bild: </a:t>
            </a:r>
            <a:r>
              <a:rPr dirty="0" err="1">
                <a:latin typeface="+mn-lt"/>
              </a:rPr>
              <a:t>Strauß</a:t>
            </a:r>
            <a:r>
              <a:rPr dirty="0">
                <a:latin typeface="+mn-lt"/>
              </a:rPr>
              <a:t>, S. (2018). From Big Data to Deep Learning: A Leap Towards Strong AI or ‘</a:t>
            </a:r>
            <a:r>
              <a:rPr dirty="0" err="1">
                <a:latin typeface="+mn-lt"/>
              </a:rPr>
              <a:t>Intelligentia</a:t>
            </a:r>
            <a:r>
              <a:rPr dirty="0">
                <a:latin typeface="+mn-lt"/>
              </a:rPr>
              <a:t> Obscura’? </a:t>
            </a:r>
            <a:r>
              <a:rPr i="1" dirty="0">
                <a:latin typeface="+mn-lt"/>
              </a:rPr>
              <a:t>Big Data and Cognitive Computing</a:t>
            </a:r>
            <a:r>
              <a:rPr dirty="0">
                <a:latin typeface="+mn-lt"/>
              </a:rPr>
              <a:t>, </a:t>
            </a:r>
            <a:r>
              <a:rPr i="1" dirty="0">
                <a:latin typeface="+mn-lt"/>
              </a:rPr>
              <a:t>2</a:t>
            </a:r>
            <a:r>
              <a:rPr dirty="0">
                <a:latin typeface="+mn-lt"/>
              </a:rPr>
              <a:t>(3), 16. https://doi.org/10.3390/bdcc2030016, S. 6)</a:t>
            </a:r>
            <a:endParaRPr lang="de-DE" sz="1050" b="1" dirty="0">
              <a:solidFill>
                <a:srgbClr val="0B163B"/>
              </a:solidFill>
              <a:latin typeface="+mn-lt"/>
            </a:endParaRPr>
          </a:p>
        </p:txBody>
      </p:sp>
    </p:spTree>
    <p:extLst>
      <p:ext uri="{BB962C8B-B14F-4D97-AF65-F5344CB8AC3E}">
        <p14:creationId xmlns:p14="http://schemas.microsoft.com/office/powerpoint/2010/main" val="252319785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65FD961F-FA04-4271-AC3F-F35164773431}"/>
              </a:ext>
            </a:extLst>
          </p:cNvPr>
          <p:cNvSpPr>
            <a:spLocks noGrp="1"/>
          </p:cNvSpPr>
          <p:nvPr>
            <p:ph type="title"/>
          </p:nvPr>
        </p:nvSpPr>
        <p:spPr/>
        <p:txBody>
          <a:bodyPr>
            <a:normAutofit/>
          </a:bodyPr>
          <a:lstStyle/>
          <a:p>
            <a:pPr>
              <a:defRPr>
                <a:solidFill>
                  <a:srgbClr val="0B163B"/>
                </a:solidFill>
              </a:defRPr>
            </a:pPr>
            <a:r>
              <a:t>Übersicht über die grundlegenden Arten des maschinellen Lernens </a:t>
            </a:r>
            <a:endParaRPr lang="de-DE" dirty="0">
              <a:solidFill>
                <a:srgbClr val="0B163B"/>
              </a:solidFill>
            </a:endParaRPr>
          </a:p>
        </p:txBody>
      </p:sp>
    </p:spTree>
    <p:extLst>
      <p:ext uri="{BB962C8B-B14F-4D97-AF65-F5344CB8AC3E}">
        <p14:creationId xmlns:p14="http://schemas.microsoft.com/office/powerpoint/2010/main" val="29535253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A25C11E-34DA-47A0-852E-DA7D09358E72}"/>
              </a:ext>
            </a:extLst>
          </p:cNvPr>
          <p:cNvSpPr>
            <a:spLocks noGrp="1"/>
          </p:cNvSpPr>
          <p:nvPr>
            <p:ph type="title"/>
          </p:nvPr>
        </p:nvSpPr>
        <p:spPr>
          <a:xfrm>
            <a:off x="457199" y="795600"/>
            <a:ext cx="11382375" cy="830997"/>
          </a:xfrm>
        </p:spPr>
        <p:txBody>
          <a:bodyPr/>
          <a:lstStyle/>
          <a:p>
            <a:pPr>
              <a:defRPr>
                <a:solidFill>
                  <a:schemeClr val="tx1"/>
                </a:solidFill>
              </a:defRPr>
            </a:pPr>
            <a:r>
              <a:rPr sz="2800" dirty="0" err="1"/>
              <a:t>Übersicht</a:t>
            </a:r>
            <a:r>
              <a:rPr sz="2800" dirty="0"/>
              <a:t> </a:t>
            </a:r>
            <a:r>
              <a:rPr sz="2800" dirty="0" err="1"/>
              <a:t>über</a:t>
            </a:r>
            <a:r>
              <a:rPr sz="2800" dirty="0"/>
              <a:t> die </a:t>
            </a:r>
            <a:r>
              <a:rPr sz="2800" dirty="0" err="1"/>
              <a:t>grundlegenden</a:t>
            </a:r>
            <a:r>
              <a:rPr sz="2800" dirty="0"/>
              <a:t> </a:t>
            </a:r>
            <a:r>
              <a:rPr sz="2800" dirty="0" err="1"/>
              <a:t>Arten</a:t>
            </a:r>
            <a:r>
              <a:rPr sz="2800" dirty="0"/>
              <a:t> des </a:t>
            </a:r>
            <a:r>
              <a:rPr sz="2800" dirty="0" err="1"/>
              <a:t>maschinellen</a:t>
            </a:r>
            <a:r>
              <a:rPr sz="2800" dirty="0"/>
              <a:t> </a:t>
            </a:r>
            <a:r>
              <a:rPr sz="2800" dirty="0" err="1"/>
              <a:t>Lernens</a:t>
            </a:r>
            <a:endParaRPr lang="de-DE" sz="2800" dirty="0"/>
          </a:p>
        </p:txBody>
      </p:sp>
      <p:sp>
        <p:nvSpPr>
          <p:cNvPr id="12" name="Rectangle 2">
            <a:extLst>
              <a:ext uri="{FF2B5EF4-FFF2-40B4-BE49-F238E27FC236}">
                <a16:creationId xmlns:a16="http://schemas.microsoft.com/office/drawing/2014/main" id="{66334D4A-804F-4232-B794-AB808D96BA2E}"/>
              </a:ext>
            </a:extLst>
          </p:cNvPr>
          <p:cNvSpPr>
            <a:spLocks noChangeAspect="1"/>
          </p:cNvSpPr>
          <p:nvPr/>
        </p:nvSpPr>
        <p:spPr>
          <a:xfrm>
            <a:off x="2211225" y="1732864"/>
            <a:ext cx="3884776" cy="2160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sz="1600">
                <a:solidFill>
                  <a:srgbClr val="0B163B"/>
                </a:solidFill>
                <a:latin typeface="+mj-lt"/>
              </a:defRPr>
            </a:pPr>
            <a:r>
              <a:t>Überwachtes Lernen</a:t>
            </a:r>
          </a:p>
          <a:p>
            <a:pPr algn="ctr">
              <a:defRPr sz="1400">
                <a:solidFill>
                  <a:srgbClr val="0B163B"/>
                </a:solidFill>
              </a:defRPr>
            </a:pPr>
            <a:r>
              <a:t>Vordefiniertes „Lernziel“ und vordefinierte </a:t>
            </a:r>
            <a:br>
              <a:rPr lang="en-US" sz="1400" dirty="0">
                <a:solidFill>
                  <a:srgbClr val="0B163B"/>
                </a:solidFill>
              </a:rPr>
            </a:br>
            <a:r>
              <a:t>Datenstruktur</a:t>
            </a:r>
          </a:p>
          <a:p>
            <a:pPr algn="ctr">
              <a:defRPr sz="1400">
                <a:solidFill>
                  <a:srgbClr val="0B163B"/>
                </a:solidFill>
              </a:defRPr>
            </a:pPr>
            <a:r>
              <a:t> funktioniert mit kleinen Datenmengen, erfordert jedoch einen gewissen Aufwand bei der Vorab-Kennzeichnung  </a:t>
            </a:r>
          </a:p>
          <a:p>
            <a:pPr algn="ctr">
              <a:defRPr sz="1400">
                <a:solidFill>
                  <a:srgbClr val="0B163B"/>
                </a:solidFill>
              </a:defRPr>
            </a:pPr>
            <a:r>
              <a:t>Ergebnisse sind überprüfbar</a:t>
            </a:r>
          </a:p>
          <a:p>
            <a:pPr algn="ctr">
              <a:defRPr sz="1200" i="1">
                <a:solidFill>
                  <a:srgbClr val="0B163B"/>
                </a:solidFill>
              </a:defRPr>
            </a:pPr>
            <a:r>
              <a:t>Beispiele: Spam-Filterung; Bildklassifizierung</a:t>
            </a:r>
          </a:p>
        </p:txBody>
      </p:sp>
      <p:sp>
        <p:nvSpPr>
          <p:cNvPr id="13" name="Rectangle 5">
            <a:extLst>
              <a:ext uri="{FF2B5EF4-FFF2-40B4-BE49-F238E27FC236}">
                <a16:creationId xmlns:a16="http://schemas.microsoft.com/office/drawing/2014/main" id="{673C6E9E-9FB7-4729-863D-9847237398E2}"/>
              </a:ext>
            </a:extLst>
          </p:cNvPr>
          <p:cNvSpPr>
            <a:spLocks noChangeAspect="1"/>
          </p:cNvSpPr>
          <p:nvPr/>
        </p:nvSpPr>
        <p:spPr>
          <a:xfrm>
            <a:off x="2211225" y="3879286"/>
            <a:ext cx="3884776" cy="2160000"/>
          </a:xfrm>
          <a:prstGeom prst="rect">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sz="1600">
                <a:latin typeface="+mj-lt"/>
              </a:defRPr>
            </a:pPr>
            <a:r>
              <a:rPr dirty="0" err="1"/>
              <a:t>Verstärkungslernen</a:t>
            </a:r>
            <a:endParaRPr dirty="0"/>
          </a:p>
          <a:p>
            <a:pPr algn="ctr">
              <a:defRPr sz="1400"/>
            </a:pPr>
            <a:r>
              <a:rPr dirty="0" err="1"/>
              <a:t>Bekanntes</a:t>
            </a:r>
            <a:r>
              <a:rPr dirty="0"/>
              <a:t> Ziel, der Agent </a:t>
            </a:r>
            <a:r>
              <a:rPr dirty="0" err="1"/>
              <a:t>versucht</a:t>
            </a:r>
            <a:r>
              <a:rPr dirty="0"/>
              <a:t>, die </a:t>
            </a:r>
            <a:r>
              <a:rPr dirty="0" err="1"/>
              <a:t>Ausgabe</a:t>
            </a:r>
            <a:r>
              <a:rPr dirty="0"/>
              <a:t> </a:t>
            </a:r>
            <a:r>
              <a:rPr dirty="0" err="1"/>
              <a:t>durch</a:t>
            </a:r>
            <a:r>
              <a:rPr dirty="0"/>
              <a:t> </a:t>
            </a:r>
            <a:r>
              <a:rPr dirty="0" err="1"/>
              <a:t>Ausprobieren</a:t>
            </a:r>
            <a:r>
              <a:rPr dirty="0"/>
              <a:t> </a:t>
            </a:r>
            <a:r>
              <a:rPr dirty="0" err="1"/>
              <a:t>zu</a:t>
            </a:r>
            <a:r>
              <a:rPr dirty="0"/>
              <a:t> </a:t>
            </a:r>
            <a:r>
              <a:rPr dirty="0" err="1"/>
              <a:t>optimieren</a:t>
            </a:r>
            <a:r>
              <a:rPr dirty="0"/>
              <a:t> </a:t>
            </a:r>
          </a:p>
          <a:p>
            <a:pPr algn="ctr">
              <a:defRPr sz="1400"/>
            </a:pPr>
            <a:r>
              <a:rPr dirty="0"/>
              <a:t> </a:t>
            </a:r>
            <a:r>
              <a:rPr dirty="0" err="1"/>
              <a:t>Sammelt</a:t>
            </a:r>
            <a:r>
              <a:rPr dirty="0"/>
              <a:t> </a:t>
            </a:r>
            <a:r>
              <a:rPr dirty="0" err="1"/>
              <a:t>unstrukturierte</a:t>
            </a:r>
            <a:r>
              <a:rPr dirty="0"/>
              <a:t> (Sensor-)</a:t>
            </a:r>
            <a:r>
              <a:rPr lang="it-IT" dirty="0"/>
              <a:t> </a:t>
            </a:r>
            <a:r>
              <a:rPr dirty="0" err="1"/>
              <a:t>Daten</a:t>
            </a:r>
            <a:r>
              <a:rPr dirty="0"/>
              <a:t> </a:t>
            </a:r>
            <a:r>
              <a:rPr dirty="0" err="1"/>
              <a:t>aus</a:t>
            </a:r>
            <a:r>
              <a:rPr dirty="0"/>
              <a:t> seiner </a:t>
            </a:r>
            <a:r>
              <a:rPr dirty="0" err="1"/>
              <a:t>Umgebung</a:t>
            </a:r>
            <a:br>
              <a:rPr lang="en-US" sz="1400" dirty="0"/>
            </a:br>
            <a:r>
              <a:rPr dirty="0" err="1"/>
              <a:t>ungenau</a:t>
            </a:r>
            <a:r>
              <a:rPr dirty="0"/>
              <a:t>, </a:t>
            </a:r>
            <a:r>
              <a:rPr dirty="0" err="1"/>
              <a:t>instabil</a:t>
            </a:r>
            <a:r>
              <a:rPr dirty="0"/>
              <a:t>, </a:t>
            </a:r>
            <a:r>
              <a:rPr dirty="0" err="1"/>
              <a:t>kostspielig</a:t>
            </a:r>
            <a:r>
              <a:rPr dirty="0"/>
              <a:t> in </a:t>
            </a:r>
            <a:r>
              <a:rPr dirty="0" err="1"/>
              <a:t>Bezug</a:t>
            </a:r>
            <a:r>
              <a:rPr dirty="0"/>
              <a:t> auf </a:t>
            </a:r>
            <a:r>
              <a:rPr dirty="0" err="1"/>
              <a:t>Daten</a:t>
            </a:r>
            <a:r>
              <a:rPr dirty="0"/>
              <a:t> und </a:t>
            </a:r>
            <a:r>
              <a:rPr dirty="0" err="1"/>
              <a:t>Rechenleistung</a:t>
            </a:r>
            <a:endParaRPr dirty="0"/>
          </a:p>
          <a:p>
            <a:pPr algn="ctr">
              <a:defRPr sz="1200" i="1"/>
            </a:pPr>
            <a:r>
              <a:rPr dirty="0" err="1"/>
              <a:t>Beispiele</a:t>
            </a:r>
            <a:r>
              <a:rPr dirty="0"/>
              <a:t>: </a:t>
            </a:r>
            <a:r>
              <a:rPr dirty="0" err="1"/>
              <a:t>Robotik</a:t>
            </a:r>
            <a:r>
              <a:rPr dirty="0"/>
              <a:t>; Chatbots</a:t>
            </a:r>
          </a:p>
        </p:txBody>
      </p:sp>
      <p:sp>
        <p:nvSpPr>
          <p:cNvPr id="14" name="Rectangle 6">
            <a:extLst>
              <a:ext uri="{FF2B5EF4-FFF2-40B4-BE49-F238E27FC236}">
                <a16:creationId xmlns:a16="http://schemas.microsoft.com/office/drawing/2014/main" id="{A72D78F5-F00A-493D-AF74-B38CB7141007}"/>
              </a:ext>
            </a:extLst>
          </p:cNvPr>
          <p:cNvSpPr>
            <a:spLocks noChangeAspect="1"/>
          </p:cNvSpPr>
          <p:nvPr/>
        </p:nvSpPr>
        <p:spPr>
          <a:xfrm>
            <a:off x="6096001" y="3879286"/>
            <a:ext cx="3884776" cy="2160000"/>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sz="1600">
                <a:latin typeface="+mj-lt"/>
              </a:rPr>
              <a:t>Deep Learning</a:t>
            </a:r>
            <a:br>
              <a:rPr lang="en-GB" sz="1400" dirty="0"/>
            </a:br>
            <a:r>
              <a:rPr sz="1400"/>
              <a:t>Komplexeste Form des unüberwachten ML, ahmt neuronale Netze nach, große Mengen unstrukturierter Daten</a:t>
            </a:r>
          </a:p>
          <a:p>
            <a:pPr algn="ctr">
              <a:defRPr sz="1400"/>
            </a:pPr>
            <a:r>
              <a:t>Äußerst dynamisch, ressourcenintensiv, unvorhersehbares und undurchschaubares Verhalten</a:t>
            </a:r>
            <a:endParaRPr lang="en-GB" sz="1400" dirty="0"/>
          </a:p>
          <a:p>
            <a:pPr algn="ctr">
              <a:defRPr sz="1200" i="1"/>
            </a:pPr>
            <a:r>
              <a:t>Beispiele: LLMs; Bild-/Spracherkennung; Analyse physischer Daten</a:t>
            </a:r>
          </a:p>
        </p:txBody>
      </p:sp>
      <p:sp>
        <p:nvSpPr>
          <p:cNvPr id="15" name="Rectangle 7">
            <a:extLst>
              <a:ext uri="{FF2B5EF4-FFF2-40B4-BE49-F238E27FC236}">
                <a16:creationId xmlns:a16="http://schemas.microsoft.com/office/drawing/2014/main" id="{8D062E5B-EDB9-4CDA-BC3D-36E3DBCD4198}"/>
              </a:ext>
            </a:extLst>
          </p:cNvPr>
          <p:cNvSpPr>
            <a:spLocks noChangeAspect="1"/>
          </p:cNvSpPr>
          <p:nvPr/>
        </p:nvSpPr>
        <p:spPr>
          <a:xfrm>
            <a:off x="6096000" y="1732861"/>
            <a:ext cx="3884776" cy="2146425"/>
          </a:xfrm>
          <a:prstGeom prst="rect">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sz="1600">
                <a:latin typeface="+mj-lt"/>
              </a:rPr>
              <a:t>Unüberwachtes Lernen</a:t>
            </a:r>
            <a:br>
              <a:rPr lang="en-US" sz="1400" dirty="0"/>
            </a:br>
            <a:r>
              <a:rPr sz="1400"/>
              <a:t>Keine vordefinierten „Lernziele“ und unstrukturierte Daten</a:t>
            </a:r>
            <a:br>
              <a:rPr lang="en-US" sz="1400" dirty="0"/>
            </a:br>
            <a:r>
              <a:rPr sz="1400"/>
              <a:t>Nützlich, um große Datensätze zu organisieren und Muster oder Anomalien zu erkennen </a:t>
            </a:r>
          </a:p>
          <a:p>
            <a:pPr algn="ctr">
              <a:defRPr sz="1400"/>
            </a:pPr>
            <a:r>
              <a:t>Ungenau; Ergebnisse schwer zu verifizieren</a:t>
            </a:r>
          </a:p>
          <a:p>
            <a:pPr algn="ctr">
              <a:defRPr sz="1200" i="1"/>
            </a:pPr>
            <a:r>
              <a:t>Beispiele: Analyse medizinischer/genetischer Daten; Wettervorhersagen</a:t>
            </a:r>
          </a:p>
        </p:txBody>
      </p:sp>
    </p:spTree>
    <p:extLst>
      <p:ext uri="{BB962C8B-B14F-4D97-AF65-F5344CB8AC3E}">
        <p14:creationId xmlns:p14="http://schemas.microsoft.com/office/powerpoint/2010/main" val="50634136"/>
      </p:ext>
    </p:extLst>
  </p:cSld>
  <p:clrMapOvr>
    <a:masterClrMapping/>
  </p:clrMapOvr>
  <p:transition/>
</p:sld>
</file>

<file path=ppt/theme/theme1.xml><?xml version="1.0" encoding="utf-8"?>
<a:theme xmlns:a="http://schemas.openxmlformats.org/drawingml/2006/main" name="Titel (Deckblatt)">
  <a:themeElements>
    <a:clrScheme name="ITA Farben">
      <a:dk1>
        <a:srgbClr val="000000"/>
      </a:dk1>
      <a:lt1>
        <a:srgbClr val="FFFFFF"/>
      </a:lt1>
      <a:dk2>
        <a:srgbClr val="000000"/>
      </a:dk2>
      <a:lt2>
        <a:srgbClr val="808080"/>
      </a:lt2>
      <a:accent1>
        <a:srgbClr val="BCCF00"/>
      </a:accent1>
      <a:accent2>
        <a:srgbClr val="00807B"/>
      </a:accent2>
      <a:accent3>
        <a:srgbClr val="FFFFFF"/>
      </a:accent3>
      <a:accent4>
        <a:srgbClr val="000000"/>
      </a:accent4>
      <a:accent5>
        <a:srgbClr val="BCCF00"/>
      </a:accent5>
      <a:accent6>
        <a:srgbClr val="00807B"/>
      </a:accent6>
      <a:hlink>
        <a:srgbClr val="005FA0"/>
      </a:hlink>
      <a:folHlink>
        <a:srgbClr val="B2B2B2"/>
      </a:folHlink>
    </a:clrScheme>
    <a:fontScheme name="Elementar">
      <a:maj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400" b="0" i="0" u="none" strike="noStrike" cap="none" normalizeH="0" baseline="0">
            <a:ln>
              <a:noFill/>
            </a:ln>
            <a:solidFill>
              <a:schemeClr val="tx1"/>
            </a:solidFill>
            <a:effectLst/>
            <a:latin typeface="Times New Roman" charset="0"/>
            <a:ea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400" b="0" i="0" u="none" strike="noStrike" cap="none" normalizeH="0" baseline="0">
            <a:ln>
              <a:noFill/>
            </a:ln>
            <a:solidFill>
              <a:schemeClr val="tx1"/>
            </a:solidFill>
            <a:effectLst/>
            <a:latin typeface="Times New Roman" charset="0"/>
            <a:ea typeface="ＭＳ Ｐゴシック" charset="0"/>
          </a:defRPr>
        </a:defPPr>
      </a:lstStyle>
    </a:lnDef>
  </a:objectDefaults>
  <a:extraClrSchemeLst>
    <a:extraClrScheme>
      <a:clrScheme name="Standard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äsentation2" id="{FCBAAADF-0558-B24D-8F54-FBA5DEB55F52}" vid="{66730A3F-DC3F-3F4C-9296-8B87651B4934}"/>
    </a:ext>
  </a:extLst>
</a:theme>
</file>

<file path=ppt/theme/theme2.xml><?xml version="1.0" encoding="utf-8"?>
<a:theme xmlns:a="http://schemas.openxmlformats.org/drawingml/2006/main" name="Inhalt">
  <a:themeElements>
    <a:clrScheme name="Benutzerdefiniert 8">
      <a:dk1>
        <a:srgbClr val="0B163B"/>
      </a:dk1>
      <a:lt1>
        <a:srgbClr val="FFFFFF"/>
      </a:lt1>
      <a:dk2>
        <a:srgbClr val="0B163B"/>
      </a:dk2>
      <a:lt2>
        <a:srgbClr val="808080"/>
      </a:lt2>
      <a:accent1>
        <a:srgbClr val="F4EEFE"/>
      </a:accent1>
      <a:accent2>
        <a:srgbClr val="FC0FF5"/>
      </a:accent2>
      <a:accent3>
        <a:srgbClr val="8F52F5"/>
      </a:accent3>
      <a:accent4>
        <a:srgbClr val="0B163B"/>
      </a:accent4>
      <a:accent5>
        <a:srgbClr val="FC0FF5"/>
      </a:accent5>
      <a:accent6>
        <a:srgbClr val="8F52F5"/>
      </a:accent6>
      <a:hlink>
        <a:srgbClr val="F4EEFE"/>
      </a:hlink>
      <a:folHlink>
        <a:srgbClr val="B2B2B2"/>
      </a:folHlink>
    </a:clrScheme>
    <a:fontScheme name="Benutzerdefiniert 2">
      <a:majorFont>
        <a:latin typeface="Garet Heavy"/>
        <a:ea typeface=""/>
        <a:cs typeface=""/>
      </a:majorFont>
      <a:minorFont>
        <a:latin typeface="Garet Book"/>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400" b="0" i="0" u="none" strike="noStrike" cap="none" normalizeH="0" baseline="0">
            <a:ln>
              <a:noFill/>
            </a:ln>
            <a:solidFill>
              <a:schemeClr val="tx1"/>
            </a:solidFill>
            <a:effectLst/>
            <a:latin typeface="Times New Roman" charset="0"/>
            <a:ea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400" b="0" i="0" u="none" strike="noStrike" cap="none" normalizeH="0" baseline="0">
            <a:ln>
              <a:noFill/>
            </a:ln>
            <a:solidFill>
              <a:schemeClr val="tx1"/>
            </a:solidFill>
            <a:effectLst/>
            <a:latin typeface="Times New Roman" charset="0"/>
            <a:ea typeface="ＭＳ Ｐゴシック" charset="0"/>
          </a:defRPr>
        </a:defPPr>
      </a:lstStyle>
    </a:lnDef>
  </a:objectDefaults>
  <a:extraClrSchemeLst>
    <a:extraClrScheme>
      <a:clrScheme name="Standard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äsentation2" id="{FCBAAADF-0558-B24D-8F54-FBA5DEB55F52}" vid="{EDB44733-4060-A148-BC79-325E68B3E95F}"/>
    </a:ext>
  </a:extLst>
</a:theme>
</file>

<file path=ppt/theme/theme3.xml><?xml version="1.0" encoding="utf-8"?>
<a:theme xmlns:a="http://schemas.openxmlformats.org/drawingml/2006/main" name="Benutzerdefiniertes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Benutzerdefiniert 2">
      <a:majorFont>
        <a:latin typeface="Garet Heavy"/>
        <a:ea typeface=""/>
        <a:cs typeface=""/>
      </a:majorFont>
      <a:minorFont>
        <a:latin typeface="Garet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AI.D">
      <a:dk1>
        <a:srgbClr val="0B163B"/>
      </a:dk1>
      <a:lt1>
        <a:srgbClr val="F4EEFE"/>
      </a:lt1>
      <a:dk2>
        <a:srgbClr val="44546A"/>
      </a:dk2>
      <a:lt2>
        <a:srgbClr val="E7E9EC"/>
      </a:lt2>
      <a:accent1>
        <a:srgbClr val="F4EEFE"/>
      </a:accent1>
      <a:accent2>
        <a:srgbClr val="113B6C"/>
      </a:accent2>
      <a:accent3>
        <a:srgbClr val="38FBDB"/>
      </a:accent3>
      <a:accent4>
        <a:srgbClr val="0B163B"/>
      </a:accent4>
      <a:accent5>
        <a:srgbClr val="FC0FF5"/>
      </a:accent5>
      <a:accent6>
        <a:srgbClr val="8F52F5"/>
      </a:accent6>
      <a:hlink>
        <a:srgbClr val="1F2C8F"/>
      </a:hlink>
      <a:folHlink>
        <a:srgbClr val="AAC3E9"/>
      </a:folHlink>
    </a:clrScheme>
    <a:fontScheme name="AI.D">
      <a:majorFont>
        <a:latin typeface="Garet Heavy"/>
        <a:ea typeface=""/>
        <a:cs typeface=""/>
      </a:majorFont>
      <a:minorFont>
        <a:latin typeface="Garet Book"/>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5.xml><?xml version="1.0" encoding="utf-8"?>
<a:theme xmlns:a="http://schemas.openxmlformats.org/drawingml/2006/main" name="1_Benutzerdefiniertes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Office-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ITA-Powerpoint_2022_EN</Template>
  <TotalTime>0</TotalTime>
  <Words>1633</Words>
  <Application>Microsoft Office PowerPoint</Application>
  <PresentationFormat>Breitbild</PresentationFormat>
  <Paragraphs>165</Paragraphs>
  <Slides>22</Slides>
  <Notes>2</Notes>
  <HiddenSlides>0</HiddenSlides>
  <MMClips>0</MMClips>
  <ScaleCrop>false</ScaleCrop>
  <HeadingPairs>
    <vt:vector size="6" baseType="variant">
      <vt:variant>
        <vt:lpstr>Verwendete Schriftarten</vt:lpstr>
      </vt:variant>
      <vt:variant>
        <vt:i4>9</vt:i4>
      </vt:variant>
      <vt:variant>
        <vt:lpstr>Design</vt:lpstr>
      </vt:variant>
      <vt:variant>
        <vt:i4>5</vt:i4>
      </vt:variant>
      <vt:variant>
        <vt:lpstr>Folientitel</vt:lpstr>
      </vt:variant>
      <vt:variant>
        <vt:i4>22</vt:i4>
      </vt:variant>
    </vt:vector>
  </HeadingPairs>
  <TitlesOfParts>
    <vt:vector size="36" baseType="lpstr">
      <vt:lpstr>Wingdings</vt:lpstr>
      <vt:lpstr>Times New Roman</vt:lpstr>
      <vt:lpstr>Palatino Linotype</vt:lpstr>
      <vt:lpstr>Symbol</vt:lpstr>
      <vt:lpstr>Courier New</vt:lpstr>
      <vt:lpstr>Arial</vt:lpstr>
      <vt:lpstr>Garet Heavy</vt:lpstr>
      <vt:lpstr>Garet Book</vt:lpstr>
      <vt:lpstr>Calibri</vt:lpstr>
      <vt:lpstr>Titel (Deckblatt)</vt:lpstr>
      <vt:lpstr>Inhalt</vt:lpstr>
      <vt:lpstr>Benutzerdefiniertes Design</vt:lpstr>
      <vt:lpstr>Office Theme</vt:lpstr>
      <vt:lpstr>1_Benutzerdefiniertes Design</vt:lpstr>
      <vt:lpstr>Besonderheiten der KI-gestützten Automatisierung</vt:lpstr>
      <vt:lpstr>Inhaltsverzeichnis</vt:lpstr>
      <vt:lpstr>Wie KI funktioniert – Grundlegende Funktionsweise von KI und maschinellem Lernen</vt:lpstr>
      <vt:lpstr>Kurzdiskussion</vt:lpstr>
      <vt:lpstr>Grundlegende Funktionsweise von KI-Systemen</vt:lpstr>
      <vt:lpstr>Grundlegende Funktionsweise von KI-Systemen</vt:lpstr>
      <vt:lpstr>Kurzdiskussion: Können Frösche zu Katzen werden? </vt:lpstr>
      <vt:lpstr>Übersicht über die grundlegenden Arten des maschinellen Lernens </vt:lpstr>
      <vt:lpstr>Übersicht über die grundlegenden Arten des maschinellen Lernens</vt:lpstr>
      <vt:lpstr>Zusammenfassung der grundlegenden Arten des ML</vt:lpstr>
      <vt:lpstr>Einzelarbeit + Gruppen-diskussion</vt:lpstr>
      <vt:lpstr>Wichtige Besonderheiten von KI </vt:lpstr>
      <vt:lpstr>Wichtige Besonderheiten von KI-basierter Technologie</vt:lpstr>
      <vt:lpstr>Wichtige Besonderheiten von KI-basierter Technologie</vt:lpstr>
      <vt:lpstr>KI ist wie ein stochastischer Papagei </vt:lpstr>
      <vt:lpstr>Der ELIZA-Effekt und der Automatisierungs-Bias</vt:lpstr>
      <vt:lpstr>Der ELIZA-Effekt</vt:lpstr>
      <vt:lpstr>(Tiefer) Automatisierungs-Bias und übermäßiges Vertrauen in KI Diskrepanz zwischen Systemverhalten und Benutzerpraxis</vt:lpstr>
      <vt:lpstr>Teufelskreis</vt:lpstr>
      <vt:lpstr>Mensch vs. Maschine? Ein praktisches Beispiel für den Automatisierungs-Bias</vt:lpstr>
      <vt:lpstr>Gruppen-diskussion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Strauß, Stefan</dc:creator>
  <cp:lastModifiedBy>lfender</cp:lastModifiedBy>
  <cp:revision>528</cp:revision>
  <cp:lastPrinted>2012-08-20T13:38:50Z</cp:lastPrinted>
  <dcterms:created xsi:type="dcterms:W3CDTF">2022-06-21T14:12:07Z</dcterms:created>
  <dcterms:modified xsi:type="dcterms:W3CDTF">2026-06-08T08:47:06Z</dcterms:modified>
</cp:coreProperties>
</file>