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84" r:id="rId3"/>
  </p:sldMasterIdLst>
  <p:notesMasterIdLst>
    <p:notesMasterId r:id="rId12"/>
  </p:notesMasterIdLst>
  <p:sldIdLst>
    <p:sldId id="271" r:id="rId4"/>
    <p:sldId id="257" r:id="rId5"/>
    <p:sldId id="258" r:id="rId6"/>
    <p:sldId id="259" r:id="rId7"/>
    <p:sldId id="260" r:id="rId8"/>
    <p:sldId id="261" r:id="rId9"/>
    <p:sldId id="263" r:id="rId10"/>
    <p:sldId id="494" r:id="rId11"/>
  </p:sldIdLst>
  <p:sldSz cx="18288000" cy="10287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9"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r>
              <a:rPr lang="en-US" sz="1800" b="0" u="none" strike="noStrike">
                <a:solidFill>
                  <a:schemeClr val="dk1"/>
                </a:solidFill>
                <a:effectLst/>
                <a:uFillTx/>
                <a:latin typeface="Calibri"/>
              </a:rPr>
              <a:t>Click to move the slide</a:t>
            </a:r>
          </a:p>
        </p:txBody>
      </p:sp>
      <p:sp>
        <p:nvSpPr>
          <p:cNvPr id="60"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nl-BE" sz="2000" b="0" u="none" strike="noStrike">
                <a:solidFill>
                  <a:srgbClr val="000000"/>
                </a:solidFill>
                <a:effectLst/>
                <a:uFillTx/>
                <a:latin typeface="Arial"/>
              </a:rPr>
              <a:t>Click to edit the notes' format</a:t>
            </a:r>
          </a:p>
        </p:txBody>
      </p:sp>
      <p:sp>
        <p:nvSpPr>
          <p:cNvPr id="61"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nl-BE" sz="1400" b="0" u="none" strike="noStrike">
                <a:solidFill>
                  <a:srgbClr val="000000"/>
                </a:solidFill>
                <a:effectLst/>
                <a:uFillTx/>
                <a:latin typeface="Times New Roman"/>
              </a:rPr>
              <a:t>&lt;header&gt;</a:t>
            </a:r>
          </a:p>
        </p:txBody>
      </p:sp>
      <p:sp>
        <p:nvSpPr>
          <p:cNvPr id="62" name="PlaceHolder 4"/>
          <p:cNvSpPr>
            <a:spLocks noGrp="1"/>
          </p:cNvSpPr>
          <p:nvPr>
            <p:ph type="dt" idx="34"/>
          </p:nvPr>
        </p:nvSpPr>
        <p:spPr>
          <a:xfrm>
            <a:off x="4278960" y="0"/>
            <a:ext cx="3280680" cy="534240"/>
          </a:xfrm>
          <a:prstGeom prst="rect">
            <a:avLst/>
          </a:prstGeom>
          <a:noFill/>
          <a:ln w="0">
            <a:noFill/>
          </a:ln>
        </p:spPr>
        <p:txBody>
          <a:bodyPr lIns="0" tIns="0" rIns="0" bIns="0" anchor="t">
            <a:noAutofit/>
          </a:bodyPr>
          <a:lstStyle>
            <a:lvl1pPr indent="0" algn="r">
              <a:buNone/>
              <a:defRPr lang="nl-BE" sz="1400" b="0" u="none" strike="noStrike">
                <a:solidFill>
                  <a:srgbClr val="000000"/>
                </a:solidFill>
                <a:effectLst/>
                <a:uFillTx/>
                <a:latin typeface="Times New Roman"/>
              </a:defRPr>
            </a:lvl1pPr>
          </a:lstStyle>
          <a:p>
            <a:pPr indent="0" algn="r">
              <a:buNone/>
            </a:pPr>
            <a:r>
              <a:rPr lang="nl-BE" sz="1400" b="0" u="none" strike="noStrike">
                <a:solidFill>
                  <a:srgbClr val="000000"/>
                </a:solidFill>
                <a:effectLst/>
                <a:uFillTx/>
                <a:latin typeface="Times New Roman"/>
              </a:rPr>
              <a:t>&lt;date/time&gt;</a:t>
            </a:r>
          </a:p>
        </p:txBody>
      </p:sp>
      <p:sp>
        <p:nvSpPr>
          <p:cNvPr id="63" name="PlaceHolder 5"/>
          <p:cNvSpPr>
            <a:spLocks noGrp="1"/>
          </p:cNvSpPr>
          <p:nvPr>
            <p:ph type="ftr" idx="35"/>
          </p:nvPr>
        </p:nvSpPr>
        <p:spPr>
          <a:xfrm>
            <a:off x="0" y="10157400"/>
            <a:ext cx="3280680" cy="534240"/>
          </a:xfrm>
          <a:prstGeom prst="rect">
            <a:avLst/>
          </a:prstGeom>
          <a:noFill/>
          <a:ln w="0">
            <a:noFill/>
          </a:ln>
        </p:spPr>
        <p:txBody>
          <a:bodyPr lIns="0" tIns="0" rIns="0" bIns="0" anchor="b">
            <a:noAutofit/>
          </a:bodyPr>
          <a:lstStyle>
            <a:lvl1pPr indent="0">
              <a:buNone/>
              <a:defRPr lang="nl-BE" sz="1400" b="0" u="none" strike="noStrike">
                <a:solidFill>
                  <a:srgbClr val="000000"/>
                </a:solidFill>
                <a:effectLst/>
                <a:uFillTx/>
                <a:latin typeface="Times New Roman"/>
              </a:defRPr>
            </a:lvl1pPr>
          </a:lstStyle>
          <a:p>
            <a:pPr indent="0">
              <a:buNone/>
            </a:pPr>
            <a:r>
              <a:rPr lang="nl-BE" sz="1400" b="0" u="none" strike="noStrike">
                <a:solidFill>
                  <a:srgbClr val="000000"/>
                </a:solidFill>
                <a:effectLst/>
                <a:uFillTx/>
                <a:latin typeface="Times New Roman"/>
              </a:rPr>
              <a:t>&lt;footer&gt;</a:t>
            </a:r>
          </a:p>
        </p:txBody>
      </p:sp>
      <p:sp>
        <p:nvSpPr>
          <p:cNvPr id="64" name="PlaceHolder 6"/>
          <p:cNvSpPr>
            <a:spLocks noGrp="1"/>
          </p:cNvSpPr>
          <p:nvPr>
            <p:ph type="sldNum" idx="36"/>
          </p:nvPr>
        </p:nvSpPr>
        <p:spPr>
          <a:xfrm>
            <a:off x="4278960" y="10157400"/>
            <a:ext cx="3280680" cy="534240"/>
          </a:xfrm>
          <a:prstGeom prst="rect">
            <a:avLst/>
          </a:prstGeom>
          <a:noFill/>
          <a:ln w="0">
            <a:noFill/>
          </a:ln>
        </p:spPr>
        <p:txBody>
          <a:bodyPr lIns="0" tIns="0" rIns="0" bIns="0" anchor="b">
            <a:noAutofit/>
          </a:bodyPr>
          <a:lstStyle>
            <a:lvl1pPr indent="0" algn="r">
              <a:buNone/>
              <a:defRPr lang="nl-BE" sz="1400" b="0" u="none" strike="noStrike">
                <a:solidFill>
                  <a:srgbClr val="000000"/>
                </a:solidFill>
                <a:effectLst/>
                <a:uFillTx/>
                <a:latin typeface="Times New Roman"/>
              </a:defRPr>
            </a:lvl1pPr>
          </a:lstStyle>
          <a:p>
            <a:pPr indent="0" algn="r">
              <a:buNone/>
            </a:pPr>
            <a:fld id="{D55408B6-710F-4D3D-874A-9B02D29AE7FE}" type="slidenum">
              <a:rPr lang="nl-BE" sz="1400" b="0" u="none" strike="noStrike">
                <a:solidFill>
                  <a:srgbClr val="000000"/>
                </a:solidFill>
                <a:effectLst/>
                <a:uFillTx/>
                <a:latin typeface="Times New Roman"/>
              </a:rPr>
              <a:t>‹Nr.›</a:t>
            </a:fld>
            <a:endParaRPr lang="nl-BE"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28" name="PlaceHolder 2"/>
          <p:cNvSpPr>
            <a:spLocks noGrp="1"/>
          </p:cNvSpPr>
          <p:nvPr>
            <p:ph type="dt" idx="40"/>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01.07.2013</a:t>
            </a:r>
            <a:endParaRPr lang="nl-BE" sz="1200" b="0" u="none" strike="noStrike">
              <a:solidFill>
                <a:srgbClr val="000000"/>
              </a:solidFill>
              <a:effectLst/>
              <a:uFillTx/>
              <a:latin typeface="Times New Roman"/>
            </a:endParaRPr>
          </a:p>
        </p:txBody>
      </p:sp>
      <p:sp>
        <p:nvSpPr>
          <p:cNvPr id="229" name="PlaceHolder 3"/>
          <p:cNvSpPr>
            <a:spLocks noGrp="1" noRot="1" noChangeAspect="1"/>
          </p:cNvSpPr>
          <p:nvPr>
            <p:ph type="sldImg"/>
          </p:nvPr>
        </p:nvSpPr>
        <p:spPr>
          <a:xfrm>
            <a:off x="2290763" y="512763"/>
            <a:ext cx="4562475" cy="2566987"/>
          </a:xfrm>
          <a:prstGeom prst="rect">
            <a:avLst/>
          </a:prstGeom>
          <a:ln w="0">
            <a:noFill/>
          </a:ln>
        </p:spPr>
      </p:sp>
      <p:sp>
        <p:nvSpPr>
          <p:cNvPr id="230"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31" name="PlaceHolder 5"/>
          <p:cNvSpPr>
            <a:spLocks noGrp="1"/>
          </p:cNvSpPr>
          <p:nvPr>
            <p:ph type="ftr" idx="41"/>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32" name="PlaceHolder 6"/>
          <p:cNvSpPr>
            <a:spLocks noGrp="1"/>
          </p:cNvSpPr>
          <p:nvPr>
            <p:ph type="sldNum" idx="42"/>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34" name="PlaceHolder 2"/>
          <p:cNvSpPr>
            <a:spLocks noGrp="1"/>
          </p:cNvSpPr>
          <p:nvPr>
            <p:ph type="dt" idx="43"/>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01.07.2013</a:t>
            </a:r>
            <a:endParaRPr lang="nl-BE" sz="1200" b="0" u="none" strike="noStrike">
              <a:solidFill>
                <a:srgbClr val="000000"/>
              </a:solidFill>
              <a:effectLst/>
              <a:uFillTx/>
              <a:latin typeface="Times New Roman"/>
            </a:endParaRPr>
          </a:p>
        </p:txBody>
      </p:sp>
      <p:sp>
        <p:nvSpPr>
          <p:cNvPr id="235" name="PlaceHolder 3"/>
          <p:cNvSpPr>
            <a:spLocks noGrp="1" noRot="1" noChangeAspect="1"/>
          </p:cNvSpPr>
          <p:nvPr>
            <p:ph type="sldImg"/>
          </p:nvPr>
        </p:nvSpPr>
        <p:spPr>
          <a:xfrm>
            <a:off x="2290763" y="512763"/>
            <a:ext cx="4562475" cy="2566987"/>
          </a:xfrm>
          <a:prstGeom prst="rect">
            <a:avLst/>
          </a:prstGeom>
          <a:ln w="0">
            <a:noFill/>
          </a:ln>
        </p:spPr>
      </p:sp>
      <p:sp>
        <p:nvSpPr>
          <p:cNvPr id="236"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37" name="PlaceHolder 5"/>
          <p:cNvSpPr>
            <a:spLocks noGrp="1"/>
          </p:cNvSpPr>
          <p:nvPr>
            <p:ph type="ftr" idx="44"/>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38" name="PlaceHolder 6"/>
          <p:cNvSpPr>
            <a:spLocks noGrp="1"/>
          </p:cNvSpPr>
          <p:nvPr>
            <p:ph type="sldNum" idx="45"/>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40" name="PlaceHolder 2"/>
          <p:cNvSpPr>
            <a:spLocks noGrp="1"/>
          </p:cNvSpPr>
          <p:nvPr>
            <p:ph type="dt" idx="46"/>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01.07.2013</a:t>
            </a:r>
            <a:endParaRPr lang="nl-BE" sz="1200" b="0" u="none" strike="noStrike">
              <a:solidFill>
                <a:srgbClr val="000000"/>
              </a:solidFill>
              <a:effectLst/>
              <a:uFillTx/>
              <a:latin typeface="Times New Roman"/>
            </a:endParaRPr>
          </a:p>
        </p:txBody>
      </p:sp>
      <p:sp>
        <p:nvSpPr>
          <p:cNvPr id="241" name="PlaceHolder 3"/>
          <p:cNvSpPr>
            <a:spLocks noGrp="1" noRot="1" noChangeAspect="1"/>
          </p:cNvSpPr>
          <p:nvPr>
            <p:ph type="sldImg"/>
          </p:nvPr>
        </p:nvSpPr>
        <p:spPr>
          <a:xfrm>
            <a:off x="2290763" y="512763"/>
            <a:ext cx="4562475" cy="2566987"/>
          </a:xfrm>
          <a:prstGeom prst="rect">
            <a:avLst/>
          </a:prstGeom>
          <a:ln w="0">
            <a:noFill/>
          </a:ln>
        </p:spPr>
      </p:sp>
      <p:sp>
        <p:nvSpPr>
          <p:cNvPr id="242"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43" name="PlaceHolder 5"/>
          <p:cNvSpPr>
            <a:spLocks noGrp="1"/>
          </p:cNvSpPr>
          <p:nvPr>
            <p:ph type="ftr" idx="47"/>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44" name="PlaceHolder 6"/>
          <p:cNvSpPr>
            <a:spLocks noGrp="1"/>
          </p:cNvSpPr>
          <p:nvPr>
            <p:ph type="sldNum" idx="48"/>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46" name="PlaceHolder 2"/>
          <p:cNvSpPr>
            <a:spLocks noGrp="1"/>
          </p:cNvSpPr>
          <p:nvPr>
            <p:ph type="dt" idx="49"/>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01.07.2013</a:t>
            </a:r>
            <a:endParaRPr lang="nl-BE" sz="1200" b="0" u="none" strike="noStrike">
              <a:solidFill>
                <a:srgbClr val="000000"/>
              </a:solidFill>
              <a:effectLst/>
              <a:uFillTx/>
              <a:latin typeface="Times New Roman"/>
            </a:endParaRPr>
          </a:p>
        </p:txBody>
      </p:sp>
      <p:sp>
        <p:nvSpPr>
          <p:cNvPr id="247" name="PlaceHolder 3"/>
          <p:cNvSpPr>
            <a:spLocks noGrp="1" noRot="1" noChangeAspect="1"/>
          </p:cNvSpPr>
          <p:nvPr>
            <p:ph type="sldImg"/>
          </p:nvPr>
        </p:nvSpPr>
        <p:spPr>
          <a:xfrm>
            <a:off x="2290763" y="512763"/>
            <a:ext cx="4562475" cy="2566987"/>
          </a:xfrm>
          <a:prstGeom prst="rect">
            <a:avLst/>
          </a:prstGeom>
          <a:ln w="0">
            <a:noFill/>
          </a:ln>
        </p:spPr>
      </p:sp>
      <p:sp>
        <p:nvSpPr>
          <p:cNvPr id="248"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49" name="PlaceHolder 5"/>
          <p:cNvSpPr>
            <a:spLocks noGrp="1"/>
          </p:cNvSpPr>
          <p:nvPr>
            <p:ph type="ftr" idx="50"/>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50" name="PlaceHolder 6"/>
          <p:cNvSpPr>
            <a:spLocks noGrp="1"/>
          </p:cNvSpPr>
          <p:nvPr>
            <p:ph type="sldNum" idx="51"/>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52" name="PlaceHolder 2"/>
          <p:cNvSpPr>
            <a:spLocks noGrp="1"/>
          </p:cNvSpPr>
          <p:nvPr>
            <p:ph type="dt" idx="52"/>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01.07.2013</a:t>
            </a:r>
            <a:endParaRPr lang="nl-BE" sz="1200" b="0" u="none" strike="noStrike">
              <a:solidFill>
                <a:srgbClr val="000000"/>
              </a:solidFill>
              <a:effectLst/>
              <a:uFillTx/>
              <a:latin typeface="Times New Roman"/>
            </a:endParaRPr>
          </a:p>
        </p:txBody>
      </p:sp>
      <p:sp>
        <p:nvSpPr>
          <p:cNvPr id="253" name="PlaceHolder 3"/>
          <p:cNvSpPr>
            <a:spLocks noGrp="1" noRot="1" noChangeAspect="1"/>
          </p:cNvSpPr>
          <p:nvPr>
            <p:ph type="sldImg"/>
          </p:nvPr>
        </p:nvSpPr>
        <p:spPr>
          <a:xfrm>
            <a:off x="2290763" y="512763"/>
            <a:ext cx="4562475" cy="2566987"/>
          </a:xfrm>
          <a:prstGeom prst="rect">
            <a:avLst/>
          </a:prstGeom>
          <a:ln w="0">
            <a:noFill/>
          </a:ln>
        </p:spPr>
      </p:sp>
      <p:sp>
        <p:nvSpPr>
          <p:cNvPr id="254"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55" name="PlaceHolder 5"/>
          <p:cNvSpPr>
            <a:spLocks noGrp="1"/>
          </p:cNvSpPr>
          <p:nvPr>
            <p:ph type="ftr" idx="53"/>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56" name="PlaceHolder 6"/>
          <p:cNvSpPr>
            <a:spLocks noGrp="1"/>
          </p:cNvSpPr>
          <p:nvPr>
            <p:ph type="sldNum" idx="54"/>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a:t>
            </a:r>
            <a:endParaRPr lang="nl-BE" sz="1200" b="0" u="none" strike="noStrike">
              <a:solidFill>
                <a:srgbClr val="000000"/>
              </a:solidFill>
              <a:effectLst/>
              <a:uFillTx/>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PlaceHolder 1"/>
          <p:cNvSpPr>
            <a:spLocks noGrp="1"/>
          </p:cNvSpPr>
          <p:nvPr>
            <p:ph type="hdr"/>
          </p:nvPr>
        </p:nvSpPr>
        <p:spPr>
          <a:xfrm>
            <a:off x="0" y="0"/>
            <a:ext cx="3962160" cy="342720"/>
          </a:xfrm>
          <a:prstGeom prst="rect">
            <a:avLst/>
          </a:prstGeom>
          <a:noFill/>
          <a:ln w="0">
            <a:noFill/>
          </a:ln>
        </p:spPr>
        <p:txBody>
          <a:bodyPr lIns="91440" tIns="45720" rIns="91440" bIns="45720" anchor="t">
            <a:noAutofit/>
          </a:bodyPr>
          <a:lstStyle/>
          <a:p>
            <a:pPr indent="0">
              <a:buNone/>
            </a:pPr>
            <a:endParaRPr lang="en-US" sz="1200" b="0" u="none" strike="noStrike">
              <a:solidFill>
                <a:schemeClr val="dk1"/>
              </a:solidFill>
              <a:effectLst/>
              <a:uFillTx/>
              <a:latin typeface="+mn-lt"/>
              <a:ea typeface="+mn-ea"/>
            </a:endParaRPr>
          </a:p>
        </p:txBody>
      </p:sp>
      <p:sp>
        <p:nvSpPr>
          <p:cNvPr id="264" name="PlaceHolder 2"/>
          <p:cNvSpPr>
            <a:spLocks noGrp="1"/>
          </p:cNvSpPr>
          <p:nvPr>
            <p:ph type="dt" idx="58"/>
          </p:nvPr>
        </p:nvSpPr>
        <p:spPr>
          <a:xfrm>
            <a:off x="5180040" y="0"/>
            <a:ext cx="3962160" cy="342720"/>
          </a:xfrm>
          <a:prstGeom prst="rect">
            <a:avLst/>
          </a:prstGeom>
          <a:noFill/>
          <a:ln w="0">
            <a:noFill/>
          </a:ln>
        </p:spPr>
        <p:txBody>
          <a:bodyPr lIns="91440" tIns="45720" rIns="91440" bIns="45720" anchor="t">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01.07.2013</a:t>
            </a:r>
            <a:endParaRPr lang="nl-BE" sz="1200" b="0" u="none" strike="noStrike">
              <a:solidFill>
                <a:srgbClr val="000000"/>
              </a:solidFill>
              <a:effectLst/>
              <a:uFillTx/>
              <a:latin typeface="Times New Roman"/>
            </a:endParaRPr>
          </a:p>
        </p:txBody>
      </p:sp>
      <p:sp>
        <p:nvSpPr>
          <p:cNvPr id="265" name="PlaceHolder 3"/>
          <p:cNvSpPr>
            <a:spLocks noGrp="1" noRot="1" noChangeAspect="1"/>
          </p:cNvSpPr>
          <p:nvPr>
            <p:ph type="sldImg"/>
          </p:nvPr>
        </p:nvSpPr>
        <p:spPr>
          <a:xfrm>
            <a:off x="2290763" y="512763"/>
            <a:ext cx="4562475" cy="2566987"/>
          </a:xfrm>
          <a:prstGeom prst="rect">
            <a:avLst/>
          </a:prstGeom>
          <a:ln w="0">
            <a:noFill/>
          </a:ln>
        </p:spPr>
      </p:sp>
      <p:sp>
        <p:nvSpPr>
          <p:cNvPr id="266" name="PlaceHolder 4"/>
          <p:cNvSpPr>
            <a:spLocks noGrp="1"/>
          </p:cNvSpPr>
          <p:nvPr>
            <p:ph type="body"/>
          </p:nvPr>
        </p:nvSpPr>
        <p:spPr>
          <a:xfrm>
            <a:off x="914400" y="3251160"/>
            <a:ext cx="7314840" cy="3080880"/>
          </a:xfrm>
          <a:prstGeom prst="rect">
            <a:avLst/>
          </a:prstGeom>
          <a:noFill/>
          <a:ln w="0">
            <a:noFill/>
          </a:ln>
        </p:spPr>
        <p:txBody>
          <a:bodyPr lIns="91440" tIns="45720" rIns="91440" bIns="45720" anchor="t">
            <a:noAutofit/>
          </a:bodyPr>
          <a:lstStyle/>
          <a:p>
            <a:pPr indent="0">
              <a:buNone/>
            </a:pPr>
            <a:endParaRPr lang="nl-BE" sz="1800" b="0" u="none" strike="noStrike">
              <a:solidFill>
                <a:srgbClr val="000000"/>
              </a:solidFill>
              <a:effectLst/>
              <a:uFillTx/>
              <a:latin typeface="Arial"/>
            </a:endParaRPr>
          </a:p>
        </p:txBody>
      </p:sp>
      <p:sp>
        <p:nvSpPr>
          <p:cNvPr id="267" name="PlaceHolder 5"/>
          <p:cNvSpPr>
            <a:spLocks noGrp="1"/>
          </p:cNvSpPr>
          <p:nvPr>
            <p:ph type="ftr" idx="59"/>
          </p:nvPr>
        </p:nvSpPr>
        <p:spPr>
          <a:xfrm>
            <a:off x="0" y="6502320"/>
            <a:ext cx="3962160" cy="340920"/>
          </a:xfrm>
          <a:prstGeom prst="rect">
            <a:avLst/>
          </a:prstGeom>
          <a:noFill/>
          <a:ln w="0">
            <a:noFill/>
          </a:ln>
        </p:spPr>
        <p:txBody>
          <a:bodyPr lIns="91440" tIns="45720" rIns="91440" bIns="45720" anchor="b">
            <a:noAutofit/>
          </a:bodyPr>
          <a:lstStyle/>
          <a:p>
            <a:pPr indent="0">
              <a:buNone/>
            </a:pPr>
            <a:endParaRPr lang="nl-BE" sz="1200" b="0" u="none" strike="noStrike">
              <a:solidFill>
                <a:srgbClr val="000000"/>
              </a:solidFill>
              <a:effectLst/>
              <a:uFillTx/>
              <a:latin typeface="Times New Roman"/>
            </a:endParaRPr>
          </a:p>
        </p:txBody>
      </p:sp>
      <p:sp>
        <p:nvSpPr>
          <p:cNvPr id="268" name="PlaceHolder 6"/>
          <p:cNvSpPr>
            <a:spLocks noGrp="1"/>
          </p:cNvSpPr>
          <p:nvPr>
            <p:ph type="sldNum" idx="60"/>
          </p:nvPr>
        </p:nvSpPr>
        <p:spPr>
          <a:xfrm>
            <a:off x="5180040" y="6502320"/>
            <a:ext cx="3962160" cy="340920"/>
          </a:xfrm>
          <a:prstGeom prst="rect">
            <a:avLst/>
          </a:prstGeom>
          <a:noFill/>
          <a:ln w="0">
            <a:noFill/>
          </a:ln>
        </p:spPr>
        <p:txBody>
          <a:bodyPr lIns="91440" tIns="45720" rIns="91440" bIns="45720" anchor="b">
            <a:noAutofit/>
          </a:bodyPr>
          <a:lstStyle>
            <a:lvl1pPr indent="0" algn="r">
              <a:lnSpc>
                <a:spcPct val="100000"/>
              </a:lnSpc>
              <a:buNone/>
              <a:defRPr lang="cs-CZ" sz="1200" b="0" u="none" strike="noStrike">
                <a:solidFill>
                  <a:srgbClr val="000000"/>
                </a:solidFill>
                <a:effectLst/>
                <a:uFillTx/>
                <a:latin typeface="Times New Roman"/>
              </a:defRPr>
            </a:lvl1pPr>
          </a:lstStyle>
          <a:p>
            <a:pPr indent="0" algn="r">
              <a:lnSpc>
                <a:spcPct val="100000"/>
              </a:lnSpc>
              <a:buNone/>
              <a:defRPr sz="1200">
                <a:solidFill>
                  <a:srgbClr val="000000"/>
                </a:solidFill>
                <a:effectLst/>
                <a:uFillTx/>
                <a:latin typeface="Times New Roman"/>
              </a:defRPr>
            </a:pPr>
            <a:r>
              <a:t>‹#›</a:t>
            </a:r>
            <a:endParaRPr lang="nl-BE" sz="1200" b="0" u="none" strike="noStrike">
              <a:solidFill>
                <a:srgbClr val="000000"/>
              </a:solidFill>
              <a:effectLst/>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685800" y="2130480"/>
            <a:ext cx="7772040" cy="146952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5" name="PlaceHolder 2"/>
          <p:cNvSpPr>
            <a:spLocks noGrp="1"/>
          </p:cNvSpPr>
          <p:nvPr>
            <p:ph type="dt" idx="1"/>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760D44C8-03B2-465E-933D-01346E2B0582}"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Content with Caption">
    <p:bg>
      <p:bgPr>
        <a:solidFill>
          <a:srgbClr val="FFFFFF"/>
        </a:solidFill>
        <a:effectLst/>
      </p:bgPr>
    </p:bg>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2880"/>
            <a:ext cx="3007800" cy="1161720"/>
          </a:xfrm>
          <a:prstGeom prst="rect">
            <a:avLst/>
          </a:prstGeom>
          <a:noFill/>
          <a:ln w="0">
            <a:noFill/>
          </a:ln>
        </p:spPr>
        <p:txBody>
          <a:bodyPr lIns="91440" tIns="45720" rIns="91440" bIns="45720" anchor="b">
            <a:noAutofit/>
          </a:bodyPr>
          <a:lstStyle/>
          <a:p>
            <a:pPr indent="0" defTabSz="914400">
              <a:lnSpc>
                <a:spcPct val="100000"/>
              </a:lnSpc>
              <a:buNone/>
            </a:pPr>
            <a:r>
              <a:rPr lang="en-US" sz="2000" b="1" u="none" strike="noStrike">
                <a:solidFill>
                  <a:schemeClr val="dk1"/>
                </a:solidFill>
                <a:effectLst/>
                <a:uFillTx/>
                <a:latin typeface="Calibri"/>
              </a:rPr>
              <a:t>Click to edit Master title style</a:t>
            </a:r>
            <a:endParaRPr lang="en-US" sz="2000" b="0" u="none" strike="noStrike">
              <a:solidFill>
                <a:schemeClr val="dk1"/>
              </a:solidFill>
              <a:effectLst/>
              <a:uFillTx/>
              <a:latin typeface="Calibri"/>
            </a:endParaRPr>
          </a:p>
        </p:txBody>
      </p:sp>
      <p:sp>
        <p:nvSpPr>
          <p:cNvPr id="48" name="PlaceHolder 2"/>
          <p:cNvSpPr>
            <a:spLocks noGrp="1"/>
          </p:cNvSpPr>
          <p:nvPr>
            <p:ph type="body"/>
          </p:nvPr>
        </p:nvSpPr>
        <p:spPr>
          <a:xfrm>
            <a:off x="3575160" y="272880"/>
            <a:ext cx="5111280" cy="5852880"/>
          </a:xfrm>
          <a:prstGeom prst="rect">
            <a:avLst/>
          </a:prstGeom>
          <a:noFill/>
          <a:ln w="0">
            <a:noFill/>
          </a:ln>
        </p:spPr>
        <p:txBody>
          <a:bodyPr lIns="91440" tIns="45720" rIns="91440" bIns="45720" anchor="t">
            <a:noAutofit/>
          </a:bodyPr>
          <a:lstStyle/>
          <a:p>
            <a:pPr marL="343080" indent="-343080" defTabSz="914400">
              <a:lnSpc>
                <a:spcPct val="100000"/>
              </a:lnSpc>
              <a:spcBef>
                <a:spcPts val="641"/>
              </a:spcBef>
              <a:buClr>
                <a:srgbClr val="000000"/>
              </a:buClr>
              <a:buFont typeface="Arial"/>
              <a:buChar char="•"/>
            </a:pPr>
            <a:r>
              <a:rPr lang="en-US" sz="3200" b="0" u="none" strike="noStrike">
                <a:solidFill>
                  <a:schemeClr val="dk1"/>
                </a:solidFill>
                <a:effectLst/>
                <a:uFillTx/>
                <a:latin typeface="Calibri"/>
              </a:rPr>
              <a:t>Click to edit Master text styles</a:t>
            </a:r>
          </a:p>
          <a:p>
            <a:pPr marL="743040" lvl="1" indent="-28584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Second level</a:t>
            </a:r>
          </a:p>
          <a:p>
            <a:pPr marL="1143000" lvl="2" indent="-22860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Third level</a:t>
            </a:r>
          </a:p>
          <a:p>
            <a:pPr marL="1600200" lvl="3"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Fourth level</a:t>
            </a:r>
          </a:p>
          <a:p>
            <a:pPr marL="2057400" lvl="4"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Fifth level</a:t>
            </a:r>
          </a:p>
        </p:txBody>
      </p:sp>
      <p:sp>
        <p:nvSpPr>
          <p:cNvPr id="49" name="PlaceHolder 3"/>
          <p:cNvSpPr>
            <a:spLocks noGrp="1"/>
          </p:cNvSpPr>
          <p:nvPr>
            <p:ph type="body"/>
          </p:nvPr>
        </p:nvSpPr>
        <p:spPr>
          <a:xfrm>
            <a:off x="457200" y="1434960"/>
            <a:ext cx="3007800" cy="4690800"/>
          </a:xfrm>
          <a:prstGeom prst="rect">
            <a:avLst/>
          </a:prstGeom>
          <a:noFill/>
          <a:ln w="0">
            <a:noFill/>
          </a:ln>
        </p:spPr>
        <p:txBody>
          <a:bodyPr lIns="91440" tIns="45720" rIns="91440" bIns="45720" anchor="t">
            <a:noAutofit/>
          </a:bodyPr>
          <a:lstStyle/>
          <a:p>
            <a:pPr indent="0" defTabSz="914400">
              <a:lnSpc>
                <a:spcPct val="100000"/>
              </a:lnSpc>
              <a:spcBef>
                <a:spcPts val="281"/>
              </a:spcBef>
              <a:buNone/>
              <a:tabLst>
                <a:tab pos="0" algn="l"/>
              </a:tabLst>
            </a:pPr>
            <a:r>
              <a:rPr lang="en-US" sz="1400" b="0" u="none" strike="noStrike">
                <a:solidFill>
                  <a:schemeClr val="dk1"/>
                </a:solidFill>
                <a:effectLst/>
                <a:uFillTx/>
                <a:latin typeface="Calibri"/>
              </a:rPr>
              <a:t>Click to edit Master text styles</a:t>
            </a:r>
          </a:p>
        </p:txBody>
      </p:sp>
      <p:sp>
        <p:nvSpPr>
          <p:cNvPr id="50" name="PlaceHolder 4"/>
          <p:cNvSpPr>
            <a:spLocks noGrp="1"/>
          </p:cNvSpPr>
          <p:nvPr>
            <p:ph type="dt" idx="28"/>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51" name="PlaceHolder 5"/>
          <p:cNvSpPr>
            <a:spLocks noGrp="1"/>
          </p:cNvSpPr>
          <p:nvPr>
            <p:ph type="ftr" idx="29"/>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2" name="PlaceHolder 6"/>
          <p:cNvSpPr>
            <a:spLocks noGrp="1"/>
          </p:cNvSpPr>
          <p:nvPr>
            <p:ph type="sldNum" idx="30"/>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EF53C22-0981-429F-8036-379CC15D4206}"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Picture with Caption">
    <p:bg>
      <p:bgPr>
        <a:solidFill>
          <a:srgbClr val="FFFFFF"/>
        </a:solidFill>
        <a:effectLst/>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1792440" y="4800600"/>
            <a:ext cx="5486040" cy="566280"/>
          </a:xfrm>
          <a:prstGeom prst="rect">
            <a:avLst/>
          </a:prstGeom>
          <a:noFill/>
          <a:ln w="0">
            <a:noFill/>
          </a:ln>
        </p:spPr>
        <p:txBody>
          <a:bodyPr lIns="91440" tIns="45720" rIns="91440" bIns="45720" anchor="b">
            <a:noAutofit/>
          </a:bodyPr>
          <a:lstStyle/>
          <a:p>
            <a:pPr indent="0" defTabSz="914400">
              <a:lnSpc>
                <a:spcPct val="100000"/>
              </a:lnSpc>
              <a:buNone/>
            </a:pPr>
            <a:r>
              <a:rPr lang="en-US" sz="2000" b="1" u="none" strike="noStrike">
                <a:solidFill>
                  <a:schemeClr val="dk1"/>
                </a:solidFill>
                <a:effectLst/>
                <a:uFillTx/>
                <a:latin typeface="Calibri"/>
              </a:rPr>
              <a:t>Click to edit Master title style</a:t>
            </a:r>
            <a:endParaRPr lang="en-US" sz="2000" b="0" u="none" strike="noStrike">
              <a:solidFill>
                <a:schemeClr val="dk1"/>
              </a:solidFill>
              <a:effectLst/>
              <a:uFillTx/>
              <a:latin typeface="Calibri"/>
            </a:endParaRPr>
          </a:p>
        </p:txBody>
      </p:sp>
      <p:sp>
        <p:nvSpPr>
          <p:cNvPr id="54" name="PlaceHolder 2"/>
          <p:cNvSpPr>
            <a:spLocks noGrp="1"/>
          </p:cNvSpPr>
          <p:nvPr>
            <p:ph type="body"/>
          </p:nvPr>
        </p:nvSpPr>
        <p:spPr>
          <a:xfrm>
            <a:off x="1792440" y="612720"/>
            <a:ext cx="5486040" cy="4114440"/>
          </a:xfrm>
          <a:prstGeom prst="rect">
            <a:avLst/>
          </a:prstGeom>
          <a:noFill/>
          <a:ln w="0">
            <a:noFill/>
          </a:ln>
        </p:spPr>
        <p:txBody>
          <a:bodyPr lIns="90000" tIns="45000" rIns="90000" bIns="45000" anchor="t">
            <a:noAutofit/>
          </a:bodyPr>
          <a:lstStyle/>
          <a:p>
            <a:pPr marL="432000" indent="-324000">
              <a:spcBef>
                <a:spcPts val="1417"/>
              </a:spcBef>
              <a:buClr>
                <a:srgbClr val="000000"/>
              </a:buClr>
              <a:buSzPct val="45000"/>
              <a:buFont typeface="Wingdings" charset="2"/>
              <a:buChar char=""/>
            </a:pPr>
            <a:r>
              <a:rPr lang="en-US" sz="3200" b="0" u="none" strike="noStrike">
                <a:solidFill>
                  <a:schemeClr val="dk1"/>
                </a:solidFill>
                <a:effectLst/>
                <a:uFillTx/>
                <a:latin typeface="Calibri"/>
              </a:rPr>
              <a:t>Click to edit the outline text format</a:t>
            </a:r>
          </a:p>
          <a:p>
            <a:pPr marL="864000" lvl="1" indent="-324000">
              <a:spcBef>
                <a:spcPts val="1134"/>
              </a:spcBef>
              <a:buClr>
                <a:srgbClr val="000000"/>
              </a:buClr>
              <a:buSzPct val="75000"/>
              <a:buFont typeface="Symbol" charset="2"/>
              <a:buChar char=""/>
            </a:pPr>
            <a:r>
              <a:rPr lang="en-US" sz="3200" b="0" u="none" strike="noStrike">
                <a:solidFill>
                  <a:schemeClr val="dk1"/>
                </a:solidFill>
                <a:effectLst/>
                <a:uFillTx/>
                <a:latin typeface="Calibri"/>
              </a:rPr>
              <a:t>Second Outline Level</a:t>
            </a:r>
          </a:p>
          <a:p>
            <a:pPr marL="1296000" lvl="2" indent="-288000">
              <a:spcBef>
                <a:spcPts val="850"/>
              </a:spcBef>
              <a:buClr>
                <a:srgbClr val="000000"/>
              </a:buClr>
              <a:buSzPct val="45000"/>
              <a:buFont typeface="Wingdings" charset="2"/>
              <a:buChar char=""/>
            </a:pPr>
            <a:r>
              <a:rPr lang="en-US" sz="3200" b="0" u="none" strike="noStrike">
                <a:solidFill>
                  <a:schemeClr val="dk1"/>
                </a:solidFill>
                <a:effectLst/>
                <a:uFillTx/>
                <a:latin typeface="Calibri"/>
              </a:rPr>
              <a:t>Third Outline Level</a:t>
            </a:r>
          </a:p>
          <a:p>
            <a:pPr marL="1728000" lvl="3" indent="-216000">
              <a:spcBef>
                <a:spcPts val="567"/>
              </a:spcBef>
              <a:buClr>
                <a:srgbClr val="000000"/>
              </a:buClr>
              <a:buSzPct val="75000"/>
              <a:buFont typeface="Symbol" charset="2"/>
              <a:buChar char=""/>
            </a:pPr>
            <a:r>
              <a:rPr lang="en-US" sz="3200" b="0" u="none" strike="noStrike">
                <a:solidFill>
                  <a:schemeClr val="dk1"/>
                </a:solidFill>
                <a:effectLst/>
                <a:uFillTx/>
                <a:latin typeface="Calibri"/>
              </a:rPr>
              <a:t>Fourth Outline Level</a:t>
            </a:r>
          </a:p>
          <a:p>
            <a:pPr marL="2160000" lvl="4" indent="-216000">
              <a:spcBef>
                <a:spcPts val="283"/>
              </a:spcBef>
              <a:buClr>
                <a:srgbClr val="000000"/>
              </a:buClr>
              <a:buSzPct val="45000"/>
              <a:buFont typeface="Wingdings" charset="2"/>
              <a:buChar char=""/>
            </a:pPr>
            <a:r>
              <a:rPr lang="en-US" sz="3200" b="0" u="none" strike="noStrike">
                <a:solidFill>
                  <a:schemeClr val="dk1"/>
                </a:solidFill>
                <a:effectLst/>
                <a:uFillTx/>
                <a:latin typeface="Calibri"/>
              </a:rPr>
              <a:t>Fifth Outline Level</a:t>
            </a:r>
          </a:p>
          <a:p>
            <a:pPr marL="2592000" lvl="5" indent="-216000">
              <a:spcBef>
                <a:spcPts val="283"/>
              </a:spcBef>
              <a:buClr>
                <a:srgbClr val="000000"/>
              </a:buClr>
              <a:buSzPct val="45000"/>
              <a:buFont typeface="Wingdings" charset="2"/>
              <a:buChar char=""/>
            </a:pPr>
            <a:r>
              <a:rPr lang="en-US" sz="3200" b="0" u="none" strike="noStrike">
                <a:solidFill>
                  <a:schemeClr val="dk1"/>
                </a:solidFill>
                <a:effectLst/>
                <a:uFillTx/>
                <a:latin typeface="Calibri"/>
              </a:rPr>
              <a:t>Sixth Outline Level</a:t>
            </a:r>
          </a:p>
          <a:p>
            <a:pPr marL="3024000" lvl="6" indent="-216000">
              <a:spcBef>
                <a:spcPts val="283"/>
              </a:spcBef>
              <a:buClr>
                <a:srgbClr val="000000"/>
              </a:buClr>
              <a:buSzPct val="45000"/>
              <a:buFont typeface="Wingdings" charset="2"/>
              <a:buChar char=""/>
            </a:pPr>
            <a:r>
              <a:rPr lang="en-US" sz="3200" b="0" u="none" strike="noStrike">
                <a:solidFill>
                  <a:schemeClr val="dk1"/>
                </a:solidFill>
                <a:effectLst/>
                <a:uFillTx/>
                <a:latin typeface="Calibri"/>
              </a:rPr>
              <a:t>Seventh Outline Level</a:t>
            </a:r>
          </a:p>
        </p:txBody>
      </p:sp>
      <p:sp>
        <p:nvSpPr>
          <p:cNvPr id="55" name="PlaceHolder 3"/>
          <p:cNvSpPr>
            <a:spLocks noGrp="1"/>
          </p:cNvSpPr>
          <p:nvPr>
            <p:ph type="body"/>
          </p:nvPr>
        </p:nvSpPr>
        <p:spPr>
          <a:xfrm>
            <a:off x="1792440" y="5367240"/>
            <a:ext cx="5486040" cy="804600"/>
          </a:xfrm>
          <a:prstGeom prst="rect">
            <a:avLst/>
          </a:prstGeom>
          <a:noFill/>
          <a:ln w="0">
            <a:noFill/>
          </a:ln>
        </p:spPr>
        <p:txBody>
          <a:bodyPr lIns="91440" tIns="45720" rIns="91440" bIns="45720" anchor="t">
            <a:noAutofit/>
          </a:bodyPr>
          <a:lstStyle/>
          <a:p>
            <a:pPr indent="0" defTabSz="914400">
              <a:lnSpc>
                <a:spcPct val="100000"/>
              </a:lnSpc>
              <a:spcBef>
                <a:spcPts val="281"/>
              </a:spcBef>
              <a:buNone/>
              <a:tabLst>
                <a:tab pos="0" algn="l"/>
              </a:tabLst>
            </a:pPr>
            <a:r>
              <a:rPr lang="en-US" sz="1400" b="0" u="none" strike="noStrike">
                <a:solidFill>
                  <a:schemeClr val="dk1"/>
                </a:solidFill>
                <a:effectLst/>
                <a:uFillTx/>
                <a:latin typeface="Calibri"/>
              </a:rPr>
              <a:t>Click to edit Master text styles</a:t>
            </a:r>
          </a:p>
        </p:txBody>
      </p:sp>
      <p:sp>
        <p:nvSpPr>
          <p:cNvPr id="56" name="PlaceHolder 4"/>
          <p:cNvSpPr>
            <a:spLocks noGrp="1"/>
          </p:cNvSpPr>
          <p:nvPr>
            <p:ph type="dt" idx="31"/>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57" name="PlaceHolder 5"/>
          <p:cNvSpPr>
            <a:spLocks noGrp="1"/>
          </p:cNvSpPr>
          <p:nvPr>
            <p:ph type="ftr" idx="3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8" name="PlaceHolder 6"/>
          <p:cNvSpPr>
            <a:spLocks noGrp="1"/>
          </p:cNvSpPr>
          <p:nvPr>
            <p:ph type="sldNum" idx="33"/>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F3696672-833C-4346-939C-7D77E7F14AA0}"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2285820" y="1683720"/>
            <a:ext cx="13715460" cy="3580740"/>
          </a:xfrm>
          <a:prstGeom prst="rect">
            <a:avLst/>
          </a:prstGeom>
          <a:noFill/>
          <a:ln w="0">
            <a:noFill/>
          </a:ln>
        </p:spPr>
        <p:txBody>
          <a:bodyPr lIns="91440" tIns="45720" rIns="91440" bIns="45720" anchor="b">
            <a:noAutofit/>
          </a:bodyPr>
          <a:lstStyle>
            <a:lvl1pPr indent="0" algn="ctr" defTabSz="1371600">
              <a:lnSpc>
                <a:spcPct val="90000"/>
              </a:lnSpc>
              <a:buNone/>
              <a:defRPr/>
            </a:lvl1pPr>
          </a:lstStyle>
          <a:p>
            <a:pPr indent="0" algn="ctr" defTabSz="914400">
              <a:lnSpc>
                <a:spcPct val="90000"/>
              </a:lnSpc>
              <a:buNone/>
            </a:pPr>
            <a:r>
              <a:rPr lang="de-DE" sz="9000" b="0" u="none" strike="noStrike">
                <a:solidFill>
                  <a:schemeClr val="dk1"/>
                </a:solidFill>
                <a:effectLst/>
                <a:uFillTx/>
                <a:latin typeface="Garet Heavy"/>
              </a:rPr>
              <a:t>Titelmasterformat durch Klicken bearbeiten</a:t>
            </a:r>
            <a:endParaRPr lang="de-DE" sz="9000" b="0" u="none" strike="noStrike">
              <a:solidFill>
                <a:schemeClr val="dk1"/>
              </a:solidFill>
              <a:effectLst/>
              <a:uFillTx/>
              <a:latin typeface="Garet Book"/>
            </a:endParaRPr>
          </a:p>
        </p:txBody>
      </p:sp>
      <p:sp>
        <p:nvSpPr>
          <p:cNvPr id="6" name="PlaceHolder 2"/>
          <p:cNvSpPr>
            <a:spLocks noGrp="1"/>
          </p:cNvSpPr>
          <p:nvPr>
            <p:ph type="dt" idx="1"/>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2" name="PlaceHolder 3"/>
          <p:cNvSpPr>
            <a:spLocks noGrp="1"/>
          </p:cNvSpPr>
          <p:nvPr>
            <p:ph type="ftr" idx="2"/>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3" name="PlaceHolder 4"/>
          <p:cNvSpPr>
            <a:spLocks noGrp="1"/>
          </p:cNvSpPr>
          <p:nvPr>
            <p:ph type="sldNum" idx="3"/>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BEAC9CAA-9230-48A1-B7B3-8713A8EC0701}" type="slidenum">
              <a:rPr lang="de-DE" smtClean="0"/>
              <a:pPr/>
              <a:t>‹Nr.›</a:t>
            </a:fld>
            <a:endParaRPr lang="de-DE">
              <a:solidFill>
                <a:srgbClr val="000000"/>
              </a:solidFill>
              <a:latin typeface="Times New Roman"/>
            </a:endParaRPr>
          </a:p>
        </p:txBody>
      </p:sp>
      <p:sp>
        <p:nvSpPr>
          <p:cNvPr id="4" name="PlaceHolder 5"/>
          <p:cNvSpPr>
            <a:spLocks noGrp="1"/>
          </p:cNvSpPr>
          <p:nvPr>
            <p:ph type="body"/>
          </p:nvPr>
        </p:nvSpPr>
        <p:spPr>
          <a:xfrm>
            <a:off x="914220" y="2406780"/>
            <a:ext cx="16458660" cy="5965920"/>
          </a:xfrm>
          <a:prstGeom prst="rect">
            <a:avLst/>
          </a:prstGeom>
          <a:noFill/>
          <a:ln w="0">
            <a:noFill/>
          </a:ln>
        </p:spPr>
        <p:txBody>
          <a:bodyPr lIns="0" tIns="0" rIns="0" bIns="0" anchor="t">
            <a:normAutofit/>
          </a:bodyPr>
          <a:lstStyle>
            <a:lvl1pPr marL="648000" indent="-486000">
              <a:lnSpc>
                <a:spcPct val="90000"/>
              </a:lnSpc>
              <a:spcBef>
                <a:spcPts val="2126"/>
              </a:spcBef>
              <a:buClr>
                <a:srgbClr val="000000"/>
              </a:buClr>
              <a:buSzPct val="45000"/>
              <a:buFont typeface="Wingdings" charset="2"/>
              <a:buChar char=""/>
              <a:defRPr/>
            </a:lvl1pPr>
          </a:lstStyle>
          <a:p>
            <a:pPr marL="432000" indent="-324000">
              <a:lnSpc>
                <a:spcPct val="90000"/>
              </a:lnSpc>
              <a:spcBef>
                <a:spcPts val="1417"/>
              </a:spcBef>
              <a:buClr>
                <a:srgbClr val="000000"/>
              </a:buClr>
              <a:buSzPct val="45000"/>
              <a:buFont typeface="Wingdings" charset="2"/>
              <a:buChar char=""/>
            </a:pPr>
            <a:r>
              <a:rPr lang="de-DE" sz="4200" b="0" u="none" strike="noStrike">
                <a:solidFill>
                  <a:schemeClr val="dk1"/>
                </a:solidFill>
                <a:effectLst/>
                <a:uFillTx/>
                <a:latin typeface="Garet Book"/>
              </a:rPr>
              <a:t>Click to edit the outline text format</a:t>
            </a:r>
          </a:p>
          <a:p>
            <a:pPr marL="1296000" lvl="1" indent="-486000">
              <a:lnSpc>
                <a:spcPct val="90000"/>
              </a:lnSpc>
              <a:spcBef>
                <a:spcPts val="1701"/>
              </a:spcBef>
              <a:buClr>
                <a:srgbClr val="000000"/>
              </a:buClr>
              <a:buSzPct val="75000"/>
              <a:buFont typeface="Symbol" charset="2"/>
              <a:buChar char=""/>
            </a:pPr>
            <a:r>
              <a:rPr lang="de-DE" sz="3000" b="0" u="none" strike="noStrike">
                <a:solidFill>
                  <a:schemeClr val="dk1"/>
                </a:solidFill>
                <a:effectLst/>
                <a:uFillTx/>
                <a:latin typeface="Garet Book"/>
              </a:rPr>
              <a:t>Second Outline Level</a:t>
            </a:r>
          </a:p>
          <a:p>
            <a:pPr marL="1944000" lvl="2" indent="-432000">
              <a:lnSpc>
                <a:spcPct val="90000"/>
              </a:lnSpc>
              <a:spcBef>
                <a:spcPts val="1275"/>
              </a:spcBef>
              <a:buClr>
                <a:srgbClr val="000000"/>
              </a:buClr>
              <a:buSzPct val="45000"/>
              <a:buFont typeface="Wingdings" charset="2"/>
              <a:buChar char=""/>
            </a:pPr>
            <a:r>
              <a:rPr lang="de-DE" sz="2700" b="0" u="none" strike="noStrike">
                <a:solidFill>
                  <a:schemeClr val="dk1"/>
                </a:solidFill>
                <a:effectLst/>
                <a:uFillTx/>
                <a:latin typeface="Garet Book"/>
              </a:rPr>
              <a:t>Third Outline Level</a:t>
            </a:r>
          </a:p>
          <a:p>
            <a:pPr marL="2592000" lvl="3" indent="-324000">
              <a:lnSpc>
                <a:spcPct val="90000"/>
              </a:lnSpc>
              <a:spcBef>
                <a:spcPts val="851"/>
              </a:spcBef>
              <a:buClr>
                <a:srgbClr val="000000"/>
              </a:buClr>
              <a:buSzPct val="75000"/>
              <a:buFont typeface="Symbol" charset="2"/>
              <a:buChar char=""/>
            </a:pPr>
            <a:r>
              <a:rPr lang="de-DE" sz="2700" b="0" u="none" strike="noStrike">
                <a:solidFill>
                  <a:schemeClr val="dk1"/>
                </a:solidFill>
                <a:effectLst/>
                <a:uFillTx/>
                <a:latin typeface="Garet Book"/>
              </a:rPr>
              <a:t>Fourth Outline Level</a:t>
            </a:r>
          </a:p>
          <a:p>
            <a:pPr marL="3240000" lvl="4" indent="-324000">
              <a:lnSpc>
                <a:spcPct val="90000"/>
              </a:lnSpc>
              <a:spcBef>
                <a:spcPts val="425"/>
              </a:spcBef>
              <a:buClr>
                <a:srgbClr val="000000"/>
              </a:buClr>
              <a:buSzPct val="45000"/>
              <a:buFont typeface="Wingdings" charset="2"/>
              <a:buChar char=""/>
            </a:pPr>
            <a:r>
              <a:rPr lang="de-DE" sz="3000" b="0" u="none" strike="noStrike">
                <a:solidFill>
                  <a:schemeClr val="dk1"/>
                </a:solidFill>
                <a:effectLst/>
                <a:uFillTx/>
                <a:latin typeface="Garet Book"/>
              </a:rPr>
              <a:t>Fifth Outline Level</a:t>
            </a:r>
          </a:p>
          <a:p>
            <a:pPr marL="3888000" lvl="5" indent="-324000">
              <a:lnSpc>
                <a:spcPct val="90000"/>
              </a:lnSpc>
              <a:spcBef>
                <a:spcPts val="425"/>
              </a:spcBef>
              <a:buClr>
                <a:srgbClr val="000000"/>
              </a:buClr>
              <a:buSzPct val="45000"/>
              <a:buFont typeface="Wingdings" charset="2"/>
              <a:buChar char=""/>
            </a:pPr>
            <a:r>
              <a:rPr lang="de-DE" sz="3000" b="0" u="none" strike="noStrike">
                <a:solidFill>
                  <a:schemeClr val="dk1"/>
                </a:solidFill>
                <a:effectLst/>
                <a:uFillTx/>
                <a:latin typeface="Garet Book"/>
              </a:rPr>
              <a:t>Sixth Outline Level</a:t>
            </a:r>
          </a:p>
          <a:p>
            <a:pPr marL="4536000" lvl="6" indent="-324000">
              <a:lnSpc>
                <a:spcPct val="90000"/>
              </a:lnSpc>
              <a:spcBef>
                <a:spcPts val="425"/>
              </a:spcBef>
              <a:buClr>
                <a:srgbClr val="000000"/>
              </a:buClr>
              <a:buSzPct val="45000"/>
              <a:buFont typeface="Wingdings" charset="2"/>
              <a:buChar char=""/>
            </a:pPr>
            <a:r>
              <a:rPr lang="de-DE" sz="3000" b="0" u="none" strike="noStrike">
                <a:solidFill>
                  <a:schemeClr val="dk1"/>
                </a:solidFill>
                <a:effectLst/>
                <a:uFillTx/>
                <a:latin typeface="Garet Book"/>
              </a:rPr>
              <a:t>Seventh Outline Level</a:t>
            </a:r>
          </a:p>
        </p:txBody>
      </p:sp>
    </p:spTree>
    <p:extLst>
      <p:ext uri="{BB962C8B-B14F-4D97-AF65-F5344CB8AC3E}">
        <p14:creationId xmlns:p14="http://schemas.microsoft.com/office/powerpoint/2010/main" val="523777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2571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6" name="PlaceHolder 2"/>
          <p:cNvSpPr>
            <a:spLocks noGrp="1"/>
          </p:cNvSpPr>
          <p:nvPr>
            <p:ph type="body"/>
          </p:nvPr>
        </p:nvSpPr>
        <p:spPr>
          <a:xfrm>
            <a:off x="1257120" y="2738340"/>
            <a:ext cx="15772860" cy="6526440"/>
          </a:xfrm>
          <a:prstGeom prst="rect">
            <a:avLst/>
          </a:prstGeom>
          <a:noFill/>
          <a:ln w="0">
            <a:noFill/>
          </a:ln>
        </p:spPr>
        <p:txBody>
          <a:bodyPr vert="eaVert"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8" name="PlaceHolder 4"/>
          <p:cNvSpPr>
            <a:spLocks noGrp="1"/>
          </p:cNvSpPr>
          <p:nvPr>
            <p:ph type="ftr" idx="5"/>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9" name="PlaceHolder 5"/>
          <p:cNvSpPr>
            <a:spLocks noGrp="1"/>
          </p:cNvSpPr>
          <p:nvPr>
            <p:ph type="sldNum" idx="6"/>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B67B1BFA-F3FB-4888-9245-04C1F7CC620D}"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4928497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13087440" y="547560"/>
            <a:ext cx="3943080" cy="8717220"/>
          </a:xfrm>
          <a:prstGeom prst="rect">
            <a:avLst/>
          </a:prstGeom>
          <a:noFill/>
          <a:ln w="0">
            <a:noFill/>
          </a:ln>
        </p:spPr>
        <p:txBody>
          <a:bodyPr vert="eaVert"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11" name="PlaceHolder 2"/>
          <p:cNvSpPr>
            <a:spLocks noGrp="1"/>
          </p:cNvSpPr>
          <p:nvPr>
            <p:ph type="body"/>
          </p:nvPr>
        </p:nvSpPr>
        <p:spPr>
          <a:xfrm>
            <a:off x="1257120" y="547560"/>
            <a:ext cx="11600820" cy="8717220"/>
          </a:xfrm>
          <a:prstGeom prst="rect">
            <a:avLst/>
          </a:prstGeom>
          <a:noFill/>
          <a:ln w="0">
            <a:noFill/>
          </a:ln>
        </p:spPr>
        <p:txBody>
          <a:bodyPr vert="eaVert"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13" name="PlaceHolder 4"/>
          <p:cNvSpPr>
            <a:spLocks noGrp="1"/>
          </p:cNvSpPr>
          <p:nvPr>
            <p:ph type="ftr" idx="8"/>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14" name="PlaceHolder 5"/>
          <p:cNvSpPr>
            <a:spLocks noGrp="1"/>
          </p:cNvSpPr>
          <p:nvPr>
            <p:ph type="sldNum" idx="9"/>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B947D260-88DA-4483-87CF-18EE2D42D163}"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1922418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12571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16" name="PlaceHolder 2"/>
          <p:cNvSpPr>
            <a:spLocks noGrp="1"/>
          </p:cNvSpPr>
          <p:nvPr>
            <p:ph type="body"/>
          </p:nvPr>
        </p:nvSpPr>
        <p:spPr>
          <a:xfrm>
            <a:off x="1257120" y="2738340"/>
            <a:ext cx="15772860" cy="652644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18" name="PlaceHolder 4"/>
          <p:cNvSpPr>
            <a:spLocks noGrp="1"/>
          </p:cNvSpPr>
          <p:nvPr>
            <p:ph type="ftr" idx="11"/>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19" name="PlaceHolder 5"/>
          <p:cNvSpPr>
            <a:spLocks noGrp="1"/>
          </p:cNvSpPr>
          <p:nvPr>
            <p:ph type="sldNum" idx="12"/>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AF21FDBF-E5D1-4D1F-A85D-C9C11FC90387}"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2652605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1247940" y="2564460"/>
            <a:ext cx="15772860" cy="4278420"/>
          </a:xfrm>
          <a:prstGeom prst="rect">
            <a:avLst/>
          </a:prstGeom>
          <a:noFill/>
          <a:ln w="0">
            <a:noFill/>
          </a:ln>
        </p:spPr>
        <p:txBody>
          <a:bodyPr lIns="91440" tIns="45720" rIns="91440" bIns="45720" anchor="b">
            <a:noAutofit/>
          </a:bodyPr>
          <a:lstStyle>
            <a:lvl1pPr indent="0" defTabSz="1371600">
              <a:lnSpc>
                <a:spcPct val="90000"/>
              </a:lnSpc>
              <a:buNone/>
              <a:defRPr/>
            </a:lvl1pPr>
          </a:lstStyle>
          <a:p>
            <a:pPr indent="0" defTabSz="914400">
              <a:lnSpc>
                <a:spcPct val="90000"/>
              </a:lnSpc>
              <a:buNone/>
            </a:pPr>
            <a:r>
              <a:rPr lang="de-DE" sz="9000" b="0" u="none" strike="noStrike">
                <a:solidFill>
                  <a:schemeClr val="dk1"/>
                </a:solidFill>
                <a:effectLst/>
                <a:uFillTx/>
                <a:latin typeface="Garet Heavy"/>
              </a:rPr>
              <a:t>Titelmasterformat durch Klicken bearbeiten</a:t>
            </a:r>
            <a:endParaRPr lang="de-DE" sz="9000" b="0" u="none" strike="noStrike">
              <a:solidFill>
                <a:schemeClr val="dk1"/>
              </a:solidFill>
              <a:effectLst/>
              <a:uFillTx/>
              <a:latin typeface="Garet Book"/>
            </a:endParaRPr>
          </a:p>
        </p:txBody>
      </p:sp>
      <p:sp>
        <p:nvSpPr>
          <p:cNvPr id="21" name="PlaceHolder 2"/>
          <p:cNvSpPr>
            <a:spLocks noGrp="1"/>
          </p:cNvSpPr>
          <p:nvPr>
            <p:ph type="body"/>
          </p:nvPr>
        </p:nvSpPr>
        <p:spPr>
          <a:xfrm>
            <a:off x="1247940" y="6884460"/>
            <a:ext cx="15772860" cy="2249640"/>
          </a:xfrm>
          <a:prstGeom prst="rect">
            <a:avLst/>
          </a:prstGeom>
          <a:noFill/>
          <a:ln w="0">
            <a:noFill/>
          </a:ln>
        </p:spPr>
        <p:txBody>
          <a:bodyPr lIns="91440" tIns="45720" rIns="91440" bIns="45720" anchor="t">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3600" b="0" u="none" strike="noStrike">
                <a:solidFill>
                  <a:schemeClr val="dk1">
                    <a:tint val="75000"/>
                  </a:schemeClr>
                </a:solidFill>
                <a:effectLst/>
                <a:uFillTx/>
                <a:latin typeface="Garet Book"/>
              </a:rPr>
              <a:t>Textmasterformat bearbeiten</a:t>
            </a:r>
            <a:endParaRPr lang="de-DE" sz="3600" b="0" u="none" strike="noStrike">
              <a:solidFill>
                <a:schemeClr val="dk1"/>
              </a:solidFill>
              <a:effectLst/>
              <a:uFillTx/>
              <a:latin typeface="Garet Book"/>
            </a:endParaRPr>
          </a:p>
        </p:txBody>
      </p:sp>
      <p:sp>
        <p:nvSpPr>
          <p:cNvPr id="22" name="PlaceHolder 3"/>
          <p:cNvSpPr>
            <a:spLocks noGrp="1"/>
          </p:cNvSpPr>
          <p:nvPr>
            <p:ph type="dt" idx="13"/>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23" name="PlaceHolder 4"/>
          <p:cNvSpPr>
            <a:spLocks noGrp="1"/>
          </p:cNvSpPr>
          <p:nvPr>
            <p:ph type="ftr" idx="14"/>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24" name="PlaceHolder 5"/>
          <p:cNvSpPr>
            <a:spLocks noGrp="1"/>
          </p:cNvSpPr>
          <p:nvPr>
            <p:ph type="sldNum" idx="15"/>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4F384A80-A4C7-491F-8CC5-0284C19ED648}"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13018620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12571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26" name="PlaceHolder 2"/>
          <p:cNvSpPr>
            <a:spLocks noGrp="1"/>
          </p:cNvSpPr>
          <p:nvPr>
            <p:ph type="body"/>
          </p:nvPr>
        </p:nvSpPr>
        <p:spPr>
          <a:xfrm>
            <a:off x="1257120" y="2738340"/>
            <a:ext cx="7771680" cy="652644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9258300" y="2738340"/>
            <a:ext cx="7771680" cy="652644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29" name="PlaceHolder 5"/>
          <p:cNvSpPr>
            <a:spLocks noGrp="1"/>
          </p:cNvSpPr>
          <p:nvPr>
            <p:ph type="ftr" idx="17"/>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30" name="PlaceHolder 6"/>
          <p:cNvSpPr>
            <a:spLocks noGrp="1"/>
          </p:cNvSpPr>
          <p:nvPr>
            <p:ph type="sldNum" idx="18"/>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BE616268-4D96-44CE-8BD8-499D8DEFB03D}"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2053282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12598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32" name="PlaceHolder 2"/>
          <p:cNvSpPr>
            <a:spLocks noGrp="1"/>
          </p:cNvSpPr>
          <p:nvPr>
            <p:ph type="body"/>
          </p:nvPr>
        </p:nvSpPr>
        <p:spPr>
          <a:xfrm>
            <a:off x="1259820" y="2521800"/>
            <a:ext cx="7736040" cy="1235520"/>
          </a:xfrm>
          <a:prstGeom prst="rect">
            <a:avLst/>
          </a:prstGeom>
          <a:noFill/>
          <a:ln w="0">
            <a:noFill/>
          </a:ln>
        </p:spPr>
        <p:txBody>
          <a:bodyPr lIns="91440" tIns="45720" rIns="91440" bIns="45720" anchor="b">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3600" b="1" u="none" strike="noStrike">
                <a:solidFill>
                  <a:schemeClr val="dk1"/>
                </a:solidFill>
                <a:effectLst/>
                <a:uFillTx/>
                <a:latin typeface="Garet Book"/>
              </a:rPr>
              <a:t>Textmasterformat bearbeiten</a:t>
            </a:r>
            <a:endParaRPr lang="de-DE" sz="3600" b="0" u="none" strike="noStrike">
              <a:solidFill>
                <a:schemeClr val="dk1"/>
              </a:solidFill>
              <a:effectLst/>
              <a:uFillTx/>
              <a:latin typeface="Garet Book"/>
            </a:endParaRPr>
          </a:p>
        </p:txBody>
      </p:sp>
      <p:sp>
        <p:nvSpPr>
          <p:cNvPr id="33" name="PlaceHolder 3"/>
          <p:cNvSpPr>
            <a:spLocks noGrp="1"/>
          </p:cNvSpPr>
          <p:nvPr>
            <p:ph type="body"/>
          </p:nvPr>
        </p:nvSpPr>
        <p:spPr>
          <a:xfrm>
            <a:off x="1259820" y="3757860"/>
            <a:ext cx="7736040" cy="552636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9258300" y="2521800"/>
            <a:ext cx="7774380" cy="1235520"/>
          </a:xfrm>
          <a:prstGeom prst="rect">
            <a:avLst/>
          </a:prstGeom>
          <a:noFill/>
          <a:ln w="0">
            <a:noFill/>
          </a:ln>
        </p:spPr>
        <p:txBody>
          <a:bodyPr lIns="91440" tIns="45720" rIns="91440" bIns="45720" anchor="b">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3600" b="1" u="none" strike="noStrike">
                <a:solidFill>
                  <a:schemeClr val="dk1"/>
                </a:solidFill>
                <a:effectLst/>
                <a:uFillTx/>
                <a:latin typeface="Garet Book"/>
              </a:rPr>
              <a:t>Textmasterformat bearbeiten</a:t>
            </a:r>
            <a:endParaRPr lang="de-DE" sz="3600" b="0" u="none" strike="noStrike">
              <a:solidFill>
                <a:schemeClr val="dk1"/>
              </a:solidFill>
              <a:effectLst/>
              <a:uFillTx/>
              <a:latin typeface="Garet Book"/>
            </a:endParaRPr>
          </a:p>
        </p:txBody>
      </p:sp>
      <p:sp>
        <p:nvSpPr>
          <p:cNvPr id="35" name="PlaceHolder 5"/>
          <p:cNvSpPr>
            <a:spLocks noGrp="1"/>
          </p:cNvSpPr>
          <p:nvPr>
            <p:ph type="body"/>
          </p:nvPr>
        </p:nvSpPr>
        <p:spPr>
          <a:xfrm>
            <a:off x="9258300" y="3757860"/>
            <a:ext cx="7774380" cy="552636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2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27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37" name="PlaceHolder 7"/>
          <p:cNvSpPr>
            <a:spLocks noGrp="1"/>
          </p:cNvSpPr>
          <p:nvPr>
            <p:ph type="ftr" idx="20"/>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38" name="PlaceHolder 8"/>
          <p:cNvSpPr>
            <a:spLocks noGrp="1"/>
          </p:cNvSpPr>
          <p:nvPr>
            <p:ph type="sldNum" idx="21"/>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AA0896CD-3980-4707-B2D5-36F38718CDC6}"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3120828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1257120" y="547560"/>
            <a:ext cx="15772860" cy="1987740"/>
          </a:xfrm>
          <a:prstGeom prst="rect">
            <a:avLst/>
          </a:prstGeom>
          <a:noFill/>
          <a:ln w="0">
            <a:noFill/>
          </a:ln>
        </p:spPr>
        <p:txBody>
          <a:bodyPr lIns="91440" tIns="45720" rIns="91440" bIns="45720" anchor="ctr">
            <a:noAutofit/>
          </a:bodyPr>
          <a:lstStyle>
            <a:lvl1pPr indent="0" defTabSz="1371600">
              <a:lnSpc>
                <a:spcPct val="90000"/>
              </a:lnSpc>
              <a:buNone/>
              <a:defRPr/>
            </a:lvl1pPr>
          </a:lstStyle>
          <a:p>
            <a:pPr indent="0" defTabSz="914400">
              <a:lnSpc>
                <a:spcPct val="90000"/>
              </a:lnSpc>
              <a:buNone/>
            </a:pPr>
            <a:r>
              <a:rPr lang="de-DE" sz="6600" b="0" u="none" strike="noStrike">
                <a:solidFill>
                  <a:schemeClr val="dk1"/>
                </a:solidFill>
                <a:effectLst/>
                <a:uFillTx/>
                <a:latin typeface="Garet Heavy"/>
              </a:rPr>
              <a:t>Titelmasterformat durch Klicken bearbeiten</a:t>
            </a:r>
            <a:endParaRPr lang="de-DE" sz="6600" b="0" u="none" strike="noStrike">
              <a:solidFill>
                <a:schemeClr val="dk1"/>
              </a:solidFill>
              <a:effectLst/>
              <a:uFillTx/>
              <a:latin typeface="Garet Book"/>
            </a:endParaRPr>
          </a:p>
        </p:txBody>
      </p:sp>
      <p:sp>
        <p:nvSpPr>
          <p:cNvPr id="40" name="PlaceHolder 2"/>
          <p:cNvSpPr>
            <a:spLocks noGrp="1"/>
          </p:cNvSpPr>
          <p:nvPr>
            <p:ph type="dt" idx="22"/>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41" name="PlaceHolder 3"/>
          <p:cNvSpPr>
            <a:spLocks noGrp="1"/>
          </p:cNvSpPr>
          <p:nvPr>
            <p:ph type="ftr" idx="23"/>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42" name="PlaceHolder 4"/>
          <p:cNvSpPr>
            <a:spLocks noGrp="1"/>
          </p:cNvSpPr>
          <p:nvPr>
            <p:ph type="sldNum" idx="24"/>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70CCFD35-62D7-4A91-A7DE-8049ED6D5F63}"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1370832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5" name="PlaceHolder 2"/>
          <p:cNvSpPr>
            <a:spLocks noGrp="1"/>
          </p:cNvSpPr>
          <p:nvPr>
            <p:ph type="body"/>
          </p:nvPr>
        </p:nvSpPr>
        <p:spPr>
          <a:xfrm>
            <a:off x="457200" y="1600200"/>
            <a:ext cx="8229240" cy="4525560"/>
          </a:xfrm>
          <a:prstGeom prst="rect">
            <a:avLst/>
          </a:prstGeom>
          <a:noFill/>
          <a:ln w="0">
            <a:noFill/>
          </a:ln>
        </p:spPr>
        <p:txBody>
          <a:bodyPr vert="eaVert" lIns="91440" tIns="45720" rIns="91440" bIns="45720" anchor="t">
            <a:noAutofit/>
          </a:bodyPr>
          <a:lstStyle/>
          <a:p>
            <a:pPr marL="343080" indent="-343080" defTabSz="914400">
              <a:lnSpc>
                <a:spcPct val="100000"/>
              </a:lnSpc>
              <a:spcBef>
                <a:spcPts val="641"/>
              </a:spcBef>
              <a:buClr>
                <a:srgbClr val="000000"/>
              </a:buClr>
              <a:buFont typeface="Arial"/>
              <a:buChar char="•"/>
            </a:pPr>
            <a:r>
              <a:rPr lang="en-US" sz="3200" b="0" u="none" strike="noStrike">
                <a:solidFill>
                  <a:schemeClr val="dk1"/>
                </a:solidFill>
                <a:effectLst/>
                <a:uFillTx/>
                <a:latin typeface="Calibri"/>
              </a:rPr>
              <a:t>Click to edit Master text styles</a:t>
            </a:r>
          </a:p>
          <a:p>
            <a:pPr marL="743040" lvl="1" indent="-28584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Second level</a:t>
            </a:r>
          </a:p>
          <a:p>
            <a:pPr marL="1143000" lvl="2" indent="-22860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Third level</a:t>
            </a:r>
          </a:p>
          <a:p>
            <a:pPr marL="1600200" lvl="3"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Fourth level</a:t>
            </a:r>
          </a:p>
          <a:p>
            <a:pPr marL="2057400" lvl="4"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Fifth level</a:t>
            </a:r>
          </a:p>
        </p:txBody>
      </p:sp>
      <p:sp>
        <p:nvSpPr>
          <p:cNvPr id="6" name="PlaceHolder 3"/>
          <p:cNvSpPr>
            <a:spLocks noGrp="1"/>
          </p:cNvSpPr>
          <p:nvPr>
            <p:ph type="dt" idx="4"/>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7" name="PlaceHolder 4"/>
          <p:cNvSpPr>
            <a:spLocks noGrp="1"/>
          </p:cNvSpPr>
          <p:nvPr>
            <p:ph type="ftr" idx="5"/>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8" name="PlaceHolder 5"/>
          <p:cNvSpPr>
            <a:spLocks noGrp="1"/>
          </p:cNvSpPr>
          <p:nvPr>
            <p:ph type="sldNum" idx="6"/>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8C295103-C01E-44FF-A636-B0307B98F1FE}"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44" name="PlaceHolder 2"/>
          <p:cNvSpPr>
            <a:spLocks noGrp="1"/>
          </p:cNvSpPr>
          <p:nvPr>
            <p:ph type="ftr" idx="26"/>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45" name="PlaceHolder 3"/>
          <p:cNvSpPr>
            <a:spLocks noGrp="1"/>
          </p:cNvSpPr>
          <p:nvPr>
            <p:ph type="sldNum" idx="27"/>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37E62F14-7E9D-4E12-987C-BA369359EF3E}"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38745622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1259820" y="685800"/>
            <a:ext cx="5897880" cy="2399760"/>
          </a:xfrm>
          <a:prstGeom prst="rect">
            <a:avLst/>
          </a:prstGeom>
          <a:noFill/>
          <a:ln w="0">
            <a:noFill/>
          </a:ln>
        </p:spPr>
        <p:txBody>
          <a:bodyPr lIns="91440" tIns="45720" rIns="91440" bIns="45720" anchor="b">
            <a:noAutofit/>
          </a:bodyPr>
          <a:lstStyle>
            <a:lvl1pPr indent="0" defTabSz="1371600">
              <a:lnSpc>
                <a:spcPct val="90000"/>
              </a:lnSpc>
              <a:buNone/>
              <a:defRPr/>
            </a:lvl1pPr>
          </a:lstStyle>
          <a:p>
            <a:pPr indent="0" defTabSz="914400">
              <a:lnSpc>
                <a:spcPct val="90000"/>
              </a:lnSpc>
              <a:buNone/>
            </a:pPr>
            <a:r>
              <a:rPr lang="de-DE" sz="4800" b="0" u="none" strike="noStrike">
                <a:solidFill>
                  <a:schemeClr val="dk1"/>
                </a:solidFill>
                <a:effectLst/>
                <a:uFillTx/>
                <a:latin typeface="Garet Heavy"/>
              </a:rPr>
              <a:t>Titelmasterformat durch Klicken bearbeiten</a:t>
            </a:r>
            <a:endParaRPr lang="de-DE" sz="4800" b="0" u="none" strike="noStrike">
              <a:solidFill>
                <a:schemeClr val="dk1"/>
              </a:solidFill>
              <a:effectLst/>
              <a:uFillTx/>
              <a:latin typeface="Garet Book"/>
            </a:endParaRPr>
          </a:p>
        </p:txBody>
      </p:sp>
      <p:sp>
        <p:nvSpPr>
          <p:cNvPr id="47" name="PlaceHolder 2"/>
          <p:cNvSpPr>
            <a:spLocks noGrp="1"/>
          </p:cNvSpPr>
          <p:nvPr>
            <p:ph type="body"/>
          </p:nvPr>
        </p:nvSpPr>
        <p:spPr>
          <a:xfrm>
            <a:off x="7774920" y="1481220"/>
            <a:ext cx="9257760" cy="7309980"/>
          </a:xfrm>
          <a:prstGeom prst="rect">
            <a:avLst/>
          </a:prstGeom>
          <a:noFill/>
          <a:ln w="0">
            <a:noFill/>
          </a:ln>
        </p:spPr>
        <p:txBody>
          <a:bodyPr lIns="91440" tIns="45720" rIns="91440" bIns="45720" anchor="t">
            <a:noAutofit/>
          </a:bodyPr>
          <a:lstStyle>
            <a:lvl1pPr marL="342900" indent="-342900" defTabSz="1371600">
              <a:lnSpc>
                <a:spcPct val="90000"/>
              </a:lnSpc>
              <a:spcBef>
                <a:spcPts val="1502"/>
              </a:spcBef>
              <a:buClr>
                <a:srgbClr val="0B163B"/>
              </a:buClr>
              <a:buFont typeface="Arial"/>
              <a:buChar char="•"/>
              <a:defRPr/>
            </a:lvl1pPr>
          </a:lstStyle>
          <a:p>
            <a:pPr marL="228600" indent="-228600" defTabSz="914400">
              <a:lnSpc>
                <a:spcPct val="90000"/>
              </a:lnSpc>
              <a:spcBef>
                <a:spcPts val="1001"/>
              </a:spcBef>
              <a:buClr>
                <a:srgbClr val="0B163B"/>
              </a:buClr>
              <a:buFont typeface="Arial"/>
              <a:buChar char="•"/>
            </a:pPr>
            <a:r>
              <a:rPr lang="de-DE" sz="4800" b="0" u="none" strike="noStrike">
                <a:solidFill>
                  <a:schemeClr val="dk1"/>
                </a:solidFill>
                <a:effectLst/>
                <a:uFillTx/>
                <a:latin typeface="Garet Book"/>
              </a:rPr>
              <a:t>Textmasterformat bearbeiten</a:t>
            </a:r>
          </a:p>
          <a:p>
            <a:pPr marL="1028700" lvl="1" indent="-342900" defTabSz="1371600">
              <a:lnSpc>
                <a:spcPct val="90000"/>
              </a:lnSpc>
              <a:spcBef>
                <a:spcPts val="749"/>
              </a:spcBef>
              <a:buClr>
                <a:srgbClr val="0B163B"/>
              </a:buClr>
              <a:buFont typeface="Arial"/>
              <a:buChar char="•"/>
            </a:pPr>
            <a:r>
              <a:rPr lang="de-DE" sz="4200" b="0" u="none" strike="noStrike">
                <a:solidFill>
                  <a:schemeClr val="dk1"/>
                </a:solidFill>
                <a:effectLst/>
                <a:uFillTx/>
                <a:latin typeface="Garet Book"/>
              </a:rPr>
              <a:t>Zweite Ebene</a:t>
            </a:r>
          </a:p>
          <a:p>
            <a:pPr marL="1714500" lvl="2" indent="-342900" defTabSz="1371600">
              <a:lnSpc>
                <a:spcPct val="90000"/>
              </a:lnSpc>
              <a:spcBef>
                <a:spcPts val="749"/>
              </a:spcBef>
              <a:buClr>
                <a:srgbClr val="0B163B"/>
              </a:buClr>
              <a:buFont typeface="Arial"/>
              <a:buChar char="•"/>
            </a:pPr>
            <a:r>
              <a:rPr lang="de-DE" sz="3600" b="0" u="none" strike="noStrike">
                <a:solidFill>
                  <a:schemeClr val="dk1"/>
                </a:solidFill>
                <a:effectLst/>
                <a:uFillTx/>
                <a:latin typeface="Garet Book"/>
              </a:rPr>
              <a:t>Dritte Ebene</a:t>
            </a:r>
          </a:p>
          <a:p>
            <a:pPr marL="2400300" lvl="3"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Vierte Ebene</a:t>
            </a:r>
          </a:p>
          <a:p>
            <a:pPr marL="3086100" lvl="4" indent="-342900" defTabSz="1371600">
              <a:lnSpc>
                <a:spcPct val="90000"/>
              </a:lnSpc>
              <a:spcBef>
                <a:spcPts val="749"/>
              </a:spcBef>
              <a:buClr>
                <a:srgbClr val="0B163B"/>
              </a:buClr>
              <a:buFont typeface="Arial"/>
              <a:buChar char="•"/>
            </a:pPr>
            <a:r>
              <a:rPr lang="de-DE" sz="3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1259820" y="3086100"/>
            <a:ext cx="5897880" cy="5716980"/>
          </a:xfrm>
          <a:prstGeom prst="rect">
            <a:avLst/>
          </a:prstGeom>
          <a:noFill/>
          <a:ln w="0">
            <a:noFill/>
          </a:ln>
        </p:spPr>
        <p:txBody>
          <a:bodyPr lIns="91440" tIns="45720" rIns="91440" bIns="45720" anchor="t">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24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50" name="PlaceHolder 5"/>
          <p:cNvSpPr>
            <a:spLocks noGrp="1"/>
          </p:cNvSpPr>
          <p:nvPr>
            <p:ph type="ftr" idx="29"/>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51" name="PlaceHolder 6"/>
          <p:cNvSpPr>
            <a:spLocks noGrp="1"/>
          </p:cNvSpPr>
          <p:nvPr>
            <p:ph type="sldNum" idx="30"/>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D48C65BC-77D6-4540-AD8A-7E06F4668CEC}"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3195891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1259820" y="685800"/>
            <a:ext cx="5897880" cy="2399760"/>
          </a:xfrm>
          <a:prstGeom prst="rect">
            <a:avLst/>
          </a:prstGeom>
          <a:noFill/>
          <a:ln w="0">
            <a:noFill/>
          </a:ln>
        </p:spPr>
        <p:txBody>
          <a:bodyPr lIns="91440" tIns="45720" rIns="91440" bIns="45720" anchor="b">
            <a:noAutofit/>
          </a:bodyPr>
          <a:lstStyle>
            <a:lvl1pPr indent="0" defTabSz="1371600">
              <a:lnSpc>
                <a:spcPct val="90000"/>
              </a:lnSpc>
              <a:buNone/>
              <a:defRPr/>
            </a:lvl1pPr>
          </a:lstStyle>
          <a:p>
            <a:pPr indent="0" defTabSz="914400">
              <a:lnSpc>
                <a:spcPct val="90000"/>
              </a:lnSpc>
              <a:buNone/>
            </a:pPr>
            <a:r>
              <a:rPr lang="de-DE" sz="4800" b="0" u="none" strike="noStrike">
                <a:solidFill>
                  <a:schemeClr val="dk1"/>
                </a:solidFill>
                <a:effectLst/>
                <a:uFillTx/>
                <a:latin typeface="Garet Heavy"/>
              </a:rPr>
              <a:t>Titelmasterformat durch Klicken bearbeiten</a:t>
            </a:r>
            <a:endParaRPr lang="de-DE" sz="4800" b="0" u="none" strike="noStrike">
              <a:solidFill>
                <a:schemeClr val="dk1"/>
              </a:solidFill>
              <a:effectLst/>
              <a:uFillTx/>
              <a:latin typeface="Garet Book"/>
            </a:endParaRPr>
          </a:p>
        </p:txBody>
      </p:sp>
      <p:sp>
        <p:nvSpPr>
          <p:cNvPr id="53" name="PlaceHolder 2"/>
          <p:cNvSpPr>
            <a:spLocks noGrp="1"/>
          </p:cNvSpPr>
          <p:nvPr>
            <p:ph type="body"/>
          </p:nvPr>
        </p:nvSpPr>
        <p:spPr>
          <a:xfrm>
            <a:off x="7774920" y="1481220"/>
            <a:ext cx="9257760" cy="7309980"/>
          </a:xfrm>
          <a:prstGeom prst="rect">
            <a:avLst/>
          </a:prstGeom>
          <a:noFill/>
          <a:ln w="0">
            <a:noFill/>
          </a:ln>
        </p:spPr>
        <p:txBody>
          <a:bodyPr lIns="90000" tIns="45000" rIns="90000" bIns="45000" anchor="t">
            <a:noAutofit/>
          </a:bodyPr>
          <a:lstStyle>
            <a:lvl1pPr marL="648000" indent="-486000">
              <a:lnSpc>
                <a:spcPct val="90000"/>
              </a:lnSpc>
              <a:spcBef>
                <a:spcPts val="2126"/>
              </a:spcBef>
              <a:buClr>
                <a:srgbClr val="000000"/>
              </a:buClr>
              <a:buSzPct val="45000"/>
              <a:buFont typeface="Wingdings" charset="2"/>
              <a:buChar char=""/>
              <a:defRPr/>
            </a:lvl1pPr>
          </a:lstStyle>
          <a:p>
            <a:pPr marL="432000" indent="-324000">
              <a:lnSpc>
                <a:spcPct val="90000"/>
              </a:lnSpc>
              <a:spcBef>
                <a:spcPts val="1417"/>
              </a:spcBef>
              <a:buClr>
                <a:srgbClr val="000000"/>
              </a:buClr>
              <a:buSzPct val="45000"/>
              <a:buFont typeface="Wingdings" charset="2"/>
              <a:buChar char=""/>
            </a:pPr>
            <a:r>
              <a:rPr lang="de-DE" sz="4800" b="0" u="none" strike="noStrike">
                <a:solidFill>
                  <a:schemeClr val="dk1"/>
                </a:solidFill>
                <a:effectLst/>
                <a:uFillTx/>
                <a:latin typeface="Garet Book"/>
              </a:rPr>
              <a:t>Click to edit the outline text format</a:t>
            </a:r>
          </a:p>
          <a:p>
            <a:pPr marL="1296000" lvl="1" indent="-486000">
              <a:lnSpc>
                <a:spcPct val="90000"/>
              </a:lnSpc>
              <a:spcBef>
                <a:spcPts val="1701"/>
              </a:spcBef>
              <a:buClr>
                <a:srgbClr val="000000"/>
              </a:buClr>
              <a:buSzPct val="75000"/>
              <a:buFont typeface="Symbol" charset="2"/>
              <a:buChar char=""/>
            </a:pPr>
            <a:r>
              <a:rPr lang="de-DE" sz="4800" b="0" u="none" strike="noStrike">
                <a:solidFill>
                  <a:schemeClr val="dk1"/>
                </a:solidFill>
                <a:effectLst/>
                <a:uFillTx/>
                <a:latin typeface="Garet Book"/>
              </a:rPr>
              <a:t>Second Outline Level</a:t>
            </a:r>
          </a:p>
          <a:p>
            <a:pPr marL="1944000" lvl="2" indent="-432000">
              <a:lnSpc>
                <a:spcPct val="90000"/>
              </a:lnSpc>
              <a:spcBef>
                <a:spcPts val="1275"/>
              </a:spcBef>
              <a:buClr>
                <a:srgbClr val="000000"/>
              </a:buClr>
              <a:buSzPct val="45000"/>
              <a:buFont typeface="Wingdings" charset="2"/>
              <a:buChar char=""/>
            </a:pPr>
            <a:r>
              <a:rPr lang="de-DE" sz="4800" b="0" u="none" strike="noStrike">
                <a:solidFill>
                  <a:schemeClr val="dk1"/>
                </a:solidFill>
                <a:effectLst/>
                <a:uFillTx/>
                <a:latin typeface="Garet Book"/>
              </a:rPr>
              <a:t>Third Outline Level</a:t>
            </a:r>
          </a:p>
          <a:p>
            <a:pPr marL="2592000" lvl="3" indent="-324000">
              <a:lnSpc>
                <a:spcPct val="90000"/>
              </a:lnSpc>
              <a:spcBef>
                <a:spcPts val="851"/>
              </a:spcBef>
              <a:buClr>
                <a:srgbClr val="000000"/>
              </a:buClr>
              <a:buSzPct val="75000"/>
              <a:buFont typeface="Symbol" charset="2"/>
              <a:buChar char=""/>
            </a:pPr>
            <a:r>
              <a:rPr lang="de-DE" sz="4800" b="0" u="none" strike="noStrike">
                <a:solidFill>
                  <a:schemeClr val="dk1"/>
                </a:solidFill>
                <a:effectLst/>
                <a:uFillTx/>
                <a:latin typeface="Garet Book"/>
              </a:rPr>
              <a:t>Fourth Outline Level</a:t>
            </a:r>
          </a:p>
          <a:p>
            <a:pPr marL="3240000" lvl="4" indent="-324000">
              <a:lnSpc>
                <a:spcPct val="90000"/>
              </a:lnSpc>
              <a:spcBef>
                <a:spcPts val="425"/>
              </a:spcBef>
              <a:buClr>
                <a:srgbClr val="000000"/>
              </a:buClr>
              <a:buSzPct val="45000"/>
              <a:buFont typeface="Wingdings" charset="2"/>
              <a:buChar char=""/>
            </a:pPr>
            <a:r>
              <a:rPr lang="de-DE" sz="4800" b="0" u="none" strike="noStrike">
                <a:solidFill>
                  <a:schemeClr val="dk1"/>
                </a:solidFill>
                <a:effectLst/>
                <a:uFillTx/>
                <a:latin typeface="Garet Book"/>
              </a:rPr>
              <a:t>Fifth Outline Level</a:t>
            </a:r>
          </a:p>
          <a:p>
            <a:pPr marL="3888000" lvl="5" indent="-324000">
              <a:lnSpc>
                <a:spcPct val="90000"/>
              </a:lnSpc>
              <a:spcBef>
                <a:spcPts val="425"/>
              </a:spcBef>
              <a:buClr>
                <a:srgbClr val="000000"/>
              </a:buClr>
              <a:buSzPct val="45000"/>
              <a:buFont typeface="Wingdings" charset="2"/>
              <a:buChar char=""/>
            </a:pPr>
            <a:r>
              <a:rPr lang="de-DE" sz="4800" b="0" u="none" strike="noStrike">
                <a:solidFill>
                  <a:schemeClr val="dk1"/>
                </a:solidFill>
                <a:effectLst/>
                <a:uFillTx/>
                <a:latin typeface="Garet Book"/>
              </a:rPr>
              <a:t>Sixth Outline Level</a:t>
            </a:r>
          </a:p>
          <a:p>
            <a:pPr marL="4536000" lvl="6" indent="-324000">
              <a:lnSpc>
                <a:spcPct val="90000"/>
              </a:lnSpc>
              <a:spcBef>
                <a:spcPts val="425"/>
              </a:spcBef>
              <a:buClr>
                <a:srgbClr val="000000"/>
              </a:buClr>
              <a:buSzPct val="45000"/>
              <a:buFont typeface="Wingdings" charset="2"/>
              <a:buChar char=""/>
            </a:pPr>
            <a:r>
              <a:rPr lang="de-DE" sz="48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1259820" y="3086100"/>
            <a:ext cx="5897880" cy="5716980"/>
          </a:xfrm>
          <a:prstGeom prst="rect">
            <a:avLst/>
          </a:prstGeom>
          <a:noFill/>
          <a:ln w="0">
            <a:noFill/>
          </a:ln>
        </p:spPr>
        <p:txBody>
          <a:bodyPr lIns="91440" tIns="45720" rIns="91440" bIns="45720" anchor="t">
            <a:noAutofit/>
          </a:bodyPr>
          <a:lstStyle>
            <a:lvl1pPr indent="0" defTabSz="1371600">
              <a:lnSpc>
                <a:spcPct val="90000"/>
              </a:lnSpc>
              <a:spcBef>
                <a:spcPts val="1502"/>
              </a:spcBef>
              <a:buNone/>
              <a:tabLst>
                <a:tab pos="0" algn="l"/>
              </a:tabLst>
              <a:defRPr/>
            </a:lvl1pPr>
          </a:lstStyle>
          <a:p>
            <a:pPr indent="0" defTabSz="914400">
              <a:lnSpc>
                <a:spcPct val="90000"/>
              </a:lnSpc>
              <a:spcBef>
                <a:spcPts val="1001"/>
              </a:spcBef>
              <a:buNone/>
              <a:tabLst>
                <a:tab pos="0" algn="l"/>
              </a:tabLst>
            </a:pPr>
            <a:r>
              <a:rPr lang="de-DE" sz="24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1257120" y="9534780"/>
            <a:ext cx="4114260" cy="547020"/>
          </a:xfrm>
          <a:prstGeom prst="rect">
            <a:avLst/>
          </a:prstGeom>
          <a:noFill/>
          <a:ln w="0">
            <a:noFill/>
          </a:ln>
        </p:spPr>
        <p:txBody>
          <a:bodyPr lIns="91440" tIns="45720" rIns="91440" bIns="45720" anchor="ctr">
            <a:noAutofit/>
          </a:bodyPr>
          <a:lstStyle>
            <a:lvl1pPr indent="0" defTabSz="1371600">
              <a:lnSpc>
                <a:spcPct val="100000"/>
              </a:lnSpc>
              <a:buNone/>
              <a:defRPr lang="de-DE" sz="1800" b="0" u="none" strike="noStrike">
                <a:solidFill>
                  <a:schemeClr val="dk1">
                    <a:tint val="75000"/>
                  </a:schemeClr>
                </a:solidFill>
                <a:effectLst/>
                <a:uFillTx/>
                <a:latin typeface="Garet Book"/>
              </a:defRPr>
            </a:lvl1pPr>
          </a:lstStyle>
          <a:p>
            <a:r>
              <a:rPr lang="de-DE"/>
              <a:t>&lt;date/time&gt;</a:t>
            </a:r>
            <a:endParaRPr lang="de-DE">
              <a:solidFill>
                <a:srgbClr val="000000"/>
              </a:solidFill>
              <a:latin typeface="Times New Roman"/>
            </a:endParaRPr>
          </a:p>
        </p:txBody>
      </p:sp>
      <p:sp>
        <p:nvSpPr>
          <p:cNvPr id="56" name="PlaceHolder 5"/>
          <p:cNvSpPr>
            <a:spLocks noGrp="1"/>
          </p:cNvSpPr>
          <p:nvPr>
            <p:ph type="ftr" idx="32"/>
          </p:nvPr>
        </p:nvSpPr>
        <p:spPr>
          <a:xfrm>
            <a:off x="6057720" y="9534780"/>
            <a:ext cx="6171660" cy="547020"/>
          </a:xfrm>
          <a:prstGeom prst="rect">
            <a:avLst/>
          </a:prstGeom>
          <a:noFill/>
          <a:ln w="0">
            <a:noFill/>
          </a:ln>
        </p:spPr>
        <p:txBody>
          <a:bodyPr lIns="91440" tIns="45720" rIns="91440" bIns="45720" anchor="ctr">
            <a:noAutofit/>
          </a:bodyPr>
          <a:lstStyle>
            <a:lvl1pPr indent="0" algn="ctr">
              <a:buNone/>
              <a:defRPr lang="nl-BE" sz="2100" b="0" u="none" strike="noStrike">
                <a:solidFill>
                  <a:srgbClr val="000000"/>
                </a:solidFill>
                <a:effectLst/>
                <a:uFillTx/>
                <a:latin typeface="Times New Roman"/>
              </a:defRPr>
            </a:lvl1pPr>
          </a:lstStyle>
          <a:p>
            <a:r>
              <a:rPr lang="de-DE"/>
              <a:t>&lt;footer&gt;</a:t>
            </a:r>
          </a:p>
        </p:txBody>
      </p:sp>
      <p:sp>
        <p:nvSpPr>
          <p:cNvPr id="57" name="PlaceHolder 6"/>
          <p:cNvSpPr>
            <a:spLocks noGrp="1"/>
          </p:cNvSpPr>
          <p:nvPr>
            <p:ph type="sldNum" idx="33"/>
          </p:nvPr>
        </p:nvSpPr>
        <p:spPr>
          <a:xfrm>
            <a:off x="12915720" y="9534780"/>
            <a:ext cx="4114260" cy="547020"/>
          </a:xfrm>
          <a:prstGeom prst="rect">
            <a:avLst/>
          </a:prstGeom>
          <a:noFill/>
          <a:ln w="0">
            <a:noFill/>
          </a:ln>
        </p:spPr>
        <p:txBody>
          <a:bodyPr lIns="91440" tIns="45720" rIns="91440" bIns="45720" anchor="ctr">
            <a:noAutofit/>
          </a:bodyPr>
          <a:lstStyle>
            <a:lvl1pPr indent="0" algn="r" defTabSz="1371600">
              <a:lnSpc>
                <a:spcPct val="100000"/>
              </a:lnSpc>
              <a:buNone/>
              <a:defRPr lang="de-DE" sz="1800" b="0" u="none" strike="noStrike">
                <a:solidFill>
                  <a:schemeClr val="dk1">
                    <a:tint val="75000"/>
                  </a:schemeClr>
                </a:solidFill>
                <a:effectLst/>
                <a:uFillTx/>
                <a:latin typeface="Garet Book"/>
              </a:defRPr>
            </a:lvl1pPr>
          </a:lstStyle>
          <a:p>
            <a:fld id="{AEF2A383-228C-40F5-9639-966F8442A9A8}" type="slidenum">
              <a:rPr lang="de-DE" smtClean="0"/>
              <a:pPr/>
              <a:t>‹Nr.›</a:t>
            </a:fld>
            <a:endParaRPr lang="de-DE">
              <a:solidFill>
                <a:srgbClr val="000000"/>
              </a:solidFill>
              <a:latin typeface="Times New Roman"/>
            </a:endParaRPr>
          </a:p>
        </p:txBody>
      </p:sp>
    </p:spTree>
    <p:extLst>
      <p:ext uri="{BB962C8B-B14F-4D97-AF65-F5344CB8AC3E}">
        <p14:creationId xmlns:p14="http://schemas.microsoft.com/office/powerpoint/2010/main" val="17773126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2286000" y="1683545"/>
            <a:ext cx="13716000" cy="3581400"/>
          </a:xfrm>
        </p:spPr>
        <p:txBody>
          <a:bodyPr anchor="b"/>
          <a:lstStyle>
            <a:lvl1pPr algn="ctr">
              <a:defRPr sz="9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2286000" y="5403057"/>
            <a:ext cx="13716000" cy="2483643"/>
          </a:xfrm>
          <a:prstGeom prst="rect">
            <a:avLst/>
          </a:prstGeo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9775913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1257300" y="2738438"/>
            <a:ext cx="15773400" cy="6527007"/>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0713784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1247775" y="2564608"/>
            <a:ext cx="15773400" cy="4279106"/>
          </a:xfrm>
        </p:spPr>
        <p:txBody>
          <a:bodyPr anchor="b"/>
          <a:lstStyle>
            <a:lvl1pPr>
              <a:defRPr sz="9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1247775" y="6884195"/>
            <a:ext cx="15773400" cy="2250281"/>
          </a:xfrm>
          <a:prstGeom prst="rect">
            <a:avLst/>
          </a:prstGeo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2638906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1257300" y="2738438"/>
            <a:ext cx="7772400" cy="6527007"/>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9258300" y="2738438"/>
            <a:ext cx="7772400" cy="6527007"/>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1241858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1259682" y="547688"/>
            <a:ext cx="15773400" cy="1988345"/>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1259683" y="2521745"/>
            <a:ext cx="7736681" cy="1235868"/>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1259683" y="3757613"/>
            <a:ext cx="7736681" cy="5526882"/>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9258300" y="2521745"/>
            <a:ext cx="7774782" cy="1235868"/>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9258300" y="3757613"/>
            <a:ext cx="7774782" cy="5526882"/>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9088672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5680250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53527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rgbClr val="FFFFFF"/>
        </a:solidFill>
        <a:effectLst/>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6629400" y="274680"/>
            <a:ext cx="2057040" cy="5851080"/>
          </a:xfrm>
          <a:prstGeom prst="rect">
            <a:avLst/>
          </a:prstGeom>
          <a:noFill/>
          <a:ln w="0">
            <a:noFill/>
          </a:ln>
        </p:spPr>
        <p:txBody>
          <a:bodyPr vert="eaVert"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10" name="PlaceHolder 2"/>
          <p:cNvSpPr>
            <a:spLocks noGrp="1"/>
          </p:cNvSpPr>
          <p:nvPr>
            <p:ph type="body"/>
          </p:nvPr>
        </p:nvSpPr>
        <p:spPr>
          <a:xfrm>
            <a:off x="457200" y="274680"/>
            <a:ext cx="6019560" cy="5851080"/>
          </a:xfrm>
          <a:prstGeom prst="rect">
            <a:avLst/>
          </a:prstGeom>
          <a:noFill/>
          <a:ln w="0">
            <a:noFill/>
          </a:ln>
        </p:spPr>
        <p:txBody>
          <a:bodyPr vert="eaVert" lIns="91440" tIns="45720" rIns="91440" bIns="45720" anchor="t">
            <a:noAutofit/>
          </a:bodyPr>
          <a:lstStyle/>
          <a:p>
            <a:pPr marL="343080" indent="-343080" defTabSz="914400">
              <a:lnSpc>
                <a:spcPct val="100000"/>
              </a:lnSpc>
              <a:spcBef>
                <a:spcPts val="641"/>
              </a:spcBef>
              <a:buClr>
                <a:srgbClr val="000000"/>
              </a:buClr>
              <a:buFont typeface="Arial"/>
              <a:buChar char="•"/>
            </a:pPr>
            <a:r>
              <a:rPr lang="en-US" sz="3200" b="0" u="none" strike="noStrike">
                <a:solidFill>
                  <a:schemeClr val="dk1"/>
                </a:solidFill>
                <a:effectLst/>
                <a:uFillTx/>
                <a:latin typeface="Calibri"/>
              </a:rPr>
              <a:t>Click to edit Master text styles</a:t>
            </a:r>
          </a:p>
          <a:p>
            <a:pPr marL="743040" lvl="1" indent="-28584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Second level</a:t>
            </a:r>
          </a:p>
          <a:p>
            <a:pPr marL="1143000" lvl="2" indent="-22860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Third level</a:t>
            </a:r>
          </a:p>
          <a:p>
            <a:pPr marL="1600200" lvl="3"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Fourth level</a:t>
            </a:r>
          </a:p>
          <a:p>
            <a:pPr marL="2057400" lvl="4"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Fifth level</a:t>
            </a:r>
          </a:p>
        </p:txBody>
      </p:sp>
      <p:sp>
        <p:nvSpPr>
          <p:cNvPr id="11" name="PlaceHolder 3"/>
          <p:cNvSpPr>
            <a:spLocks noGrp="1"/>
          </p:cNvSpPr>
          <p:nvPr>
            <p:ph type="dt" idx="7"/>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12" name="PlaceHolder 4"/>
          <p:cNvSpPr>
            <a:spLocks noGrp="1"/>
          </p:cNvSpPr>
          <p:nvPr>
            <p:ph type="ftr" idx="8"/>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3" name="PlaceHolder 5"/>
          <p:cNvSpPr>
            <a:spLocks noGrp="1"/>
          </p:cNvSpPr>
          <p:nvPr>
            <p:ph type="sldNum" idx="9"/>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9DB32A35-6323-495D-BF26-F9A3138841F3}"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1259683" y="685800"/>
            <a:ext cx="5898356" cy="2400300"/>
          </a:xfrm>
        </p:spPr>
        <p:txBody>
          <a:bodyPr anchor="b"/>
          <a:lstStyle>
            <a:lvl1pPr>
              <a:defRPr sz="48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7774782" y="1481138"/>
            <a:ext cx="9258300" cy="7310438"/>
          </a:xfrm>
          <a:prstGeom prst="rect">
            <a:avLst/>
          </a:prstGeo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1259683" y="3086100"/>
            <a:ext cx="5898356" cy="5717382"/>
          </a:xfrm>
          <a:prstGeom prst="rect">
            <a:avLst/>
          </a:prstGeo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4736132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1259683" y="685800"/>
            <a:ext cx="5898356" cy="2400300"/>
          </a:xfrm>
        </p:spPr>
        <p:txBody>
          <a:bodyPr anchor="b"/>
          <a:lstStyle>
            <a:lvl1pPr>
              <a:defRPr sz="48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7774782" y="1481138"/>
            <a:ext cx="9258300" cy="7310438"/>
          </a:xfrm>
          <a:prstGeom prst="rect">
            <a:avLst/>
          </a:prstGeo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1259683" y="3086100"/>
            <a:ext cx="5898356" cy="5717382"/>
          </a:xfrm>
          <a:prstGeom prst="rect">
            <a:avLst/>
          </a:prstGeo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0082061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1257300" y="2738438"/>
            <a:ext cx="15773400" cy="6527007"/>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3408697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13087350" y="547688"/>
            <a:ext cx="3943350" cy="8717757"/>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1257300" y="547688"/>
            <a:ext cx="11601450" cy="8717757"/>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191345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FFFFFF"/>
        </a:solidFill>
        <a:effectLst/>
      </p:bgPr>
    </p:bg>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15" name="PlaceHolder 2"/>
          <p:cNvSpPr>
            <a:spLocks noGrp="1"/>
          </p:cNvSpPr>
          <p:nvPr>
            <p:ph type="body"/>
          </p:nvPr>
        </p:nvSpPr>
        <p:spPr>
          <a:xfrm>
            <a:off x="457200" y="1600200"/>
            <a:ext cx="8229240" cy="4525560"/>
          </a:xfrm>
          <a:prstGeom prst="rect">
            <a:avLst/>
          </a:prstGeom>
          <a:noFill/>
          <a:ln w="0">
            <a:noFill/>
          </a:ln>
        </p:spPr>
        <p:txBody>
          <a:bodyPr lIns="91440" tIns="45720" rIns="91440" bIns="45720" anchor="t">
            <a:noAutofit/>
          </a:bodyPr>
          <a:lstStyle/>
          <a:p>
            <a:pPr marL="343080" indent="-343080" defTabSz="914400">
              <a:lnSpc>
                <a:spcPct val="100000"/>
              </a:lnSpc>
              <a:spcBef>
                <a:spcPts val="641"/>
              </a:spcBef>
              <a:buClr>
                <a:srgbClr val="000000"/>
              </a:buClr>
              <a:buFont typeface="Arial"/>
              <a:buChar char="•"/>
            </a:pPr>
            <a:r>
              <a:rPr lang="en-US" sz="3200" b="0" u="none" strike="noStrike">
                <a:solidFill>
                  <a:schemeClr val="dk1"/>
                </a:solidFill>
                <a:effectLst/>
                <a:uFillTx/>
                <a:latin typeface="Calibri"/>
              </a:rPr>
              <a:t>Click to edit Master text styles</a:t>
            </a:r>
          </a:p>
          <a:p>
            <a:pPr marL="743040" lvl="1" indent="-28584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Second level</a:t>
            </a:r>
          </a:p>
          <a:p>
            <a:pPr marL="1143000" lvl="2" indent="-22860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Third level</a:t>
            </a:r>
          </a:p>
          <a:p>
            <a:pPr marL="1600200" lvl="3"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Fourth level</a:t>
            </a:r>
          </a:p>
          <a:p>
            <a:pPr marL="2057400" lvl="4"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Fifth level</a:t>
            </a:r>
          </a:p>
        </p:txBody>
      </p:sp>
      <p:sp>
        <p:nvSpPr>
          <p:cNvPr id="16" name="PlaceHolder 3"/>
          <p:cNvSpPr>
            <a:spLocks noGrp="1"/>
          </p:cNvSpPr>
          <p:nvPr>
            <p:ph type="dt" idx="10"/>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17" name="PlaceHolder 4"/>
          <p:cNvSpPr>
            <a:spLocks noGrp="1"/>
          </p:cNvSpPr>
          <p:nvPr>
            <p:ph type="ftr" idx="11"/>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8" name="PlaceHolder 5"/>
          <p:cNvSpPr>
            <a:spLocks noGrp="1"/>
          </p:cNvSpPr>
          <p:nvPr>
            <p:ph type="sldNum" idx="12"/>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94E08F4-87C3-43E7-8552-8B408C2D5DF7}"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Section Header">
    <p:bg>
      <p:bgPr>
        <a:solidFill>
          <a:srgbClr val="FFFFFF"/>
        </a:solidFill>
        <a:effectLst/>
      </p:bgPr>
    </p:bg>
    <p:spTree>
      <p:nvGrpSpPr>
        <p:cNvPr id="1" name=""/>
        <p:cNvGrpSpPr/>
        <p:nvPr/>
      </p:nvGrpSpPr>
      <p:grpSpPr>
        <a:xfrm>
          <a:off x="0" y="0"/>
          <a:ext cx="0" cy="0"/>
          <a:chOff x="0" y="0"/>
          <a:chExt cx="0" cy="0"/>
        </a:xfrm>
      </p:grpSpPr>
      <p:sp>
        <p:nvSpPr>
          <p:cNvPr id="19" name="PlaceHolder 1"/>
          <p:cNvSpPr>
            <a:spLocks noGrp="1"/>
          </p:cNvSpPr>
          <p:nvPr>
            <p:ph type="title"/>
          </p:nvPr>
        </p:nvSpPr>
        <p:spPr>
          <a:xfrm>
            <a:off x="722160" y="4406760"/>
            <a:ext cx="7772040" cy="1361880"/>
          </a:xfrm>
          <a:prstGeom prst="rect">
            <a:avLst/>
          </a:prstGeom>
          <a:noFill/>
          <a:ln w="0">
            <a:noFill/>
          </a:ln>
        </p:spPr>
        <p:txBody>
          <a:bodyPr lIns="91440" tIns="45720" rIns="91440" bIns="45720" anchor="t">
            <a:noAutofit/>
          </a:bodyPr>
          <a:lstStyle/>
          <a:p>
            <a:pPr indent="0" defTabSz="914400">
              <a:lnSpc>
                <a:spcPct val="100000"/>
              </a:lnSpc>
              <a:buNone/>
            </a:pPr>
            <a:r>
              <a:rPr lang="en-US" sz="4000" b="1" u="none" strike="noStrike" cap="all">
                <a:solidFill>
                  <a:schemeClr val="dk1"/>
                </a:solidFill>
                <a:effectLst/>
                <a:uFillTx/>
                <a:latin typeface="Calibri"/>
              </a:rPr>
              <a:t>Click to edit Master title style</a:t>
            </a:r>
            <a:endParaRPr lang="en-US" sz="4000" b="0" u="none" strike="noStrike">
              <a:solidFill>
                <a:schemeClr val="dk1"/>
              </a:solidFill>
              <a:effectLst/>
              <a:uFillTx/>
              <a:latin typeface="Calibri"/>
            </a:endParaRPr>
          </a:p>
        </p:txBody>
      </p:sp>
      <p:sp>
        <p:nvSpPr>
          <p:cNvPr id="20" name="PlaceHolder 2"/>
          <p:cNvSpPr>
            <a:spLocks noGrp="1"/>
          </p:cNvSpPr>
          <p:nvPr>
            <p:ph type="body"/>
          </p:nvPr>
        </p:nvSpPr>
        <p:spPr>
          <a:xfrm>
            <a:off x="722160" y="2906640"/>
            <a:ext cx="7772040" cy="1499760"/>
          </a:xfrm>
          <a:prstGeom prst="rect">
            <a:avLst/>
          </a:prstGeom>
          <a:noFill/>
          <a:ln w="0">
            <a:noFill/>
          </a:ln>
        </p:spPr>
        <p:txBody>
          <a:bodyPr lIns="91440" tIns="45720" rIns="91440" bIns="45720" anchor="b">
            <a:noAutofit/>
          </a:bodyPr>
          <a:lstStyle/>
          <a:p>
            <a:pPr indent="0" defTabSz="914400">
              <a:lnSpc>
                <a:spcPct val="100000"/>
              </a:lnSpc>
              <a:spcBef>
                <a:spcPts val="400"/>
              </a:spcBef>
              <a:buNone/>
              <a:tabLst>
                <a:tab pos="0" algn="l"/>
              </a:tabLst>
            </a:pPr>
            <a:r>
              <a:rPr lang="en-US" sz="2000" b="0" u="none" strike="noStrike">
                <a:solidFill>
                  <a:schemeClr val="dk1">
                    <a:tint val="75000"/>
                  </a:schemeClr>
                </a:solidFill>
                <a:effectLst/>
                <a:uFillTx/>
                <a:latin typeface="Calibri"/>
              </a:rPr>
              <a:t>Click to edit Master text styles</a:t>
            </a:r>
            <a:endParaRPr lang="en-US" sz="2000" b="0" u="none" strike="noStrike">
              <a:solidFill>
                <a:schemeClr val="dk1"/>
              </a:solidFill>
              <a:effectLst/>
              <a:uFillTx/>
              <a:latin typeface="Calibri"/>
            </a:endParaRPr>
          </a:p>
        </p:txBody>
      </p:sp>
      <p:sp>
        <p:nvSpPr>
          <p:cNvPr id="21" name="PlaceHolder 3"/>
          <p:cNvSpPr>
            <a:spLocks noGrp="1"/>
          </p:cNvSpPr>
          <p:nvPr>
            <p:ph type="dt" idx="13"/>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22" name="PlaceHolder 4"/>
          <p:cNvSpPr>
            <a:spLocks noGrp="1"/>
          </p:cNvSpPr>
          <p:nvPr>
            <p:ph type="ftr" idx="14"/>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3" name="PlaceHolder 5"/>
          <p:cNvSpPr>
            <a:spLocks noGrp="1"/>
          </p:cNvSpPr>
          <p:nvPr>
            <p:ph type="sldNum" idx="15"/>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E76D0318-08B3-44FF-A774-5345F286F709}"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FFFFFF"/>
        </a:solidFill>
        <a:effectLst/>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25" name="PlaceHolder 2"/>
          <p:cNvSpPr>
            <a:spLocks noGrp="1"/>
          </p:cNvSpPr>
          <p:nvPr>
            <p:ph type="body"/>
          </p:nvPr>
        </p:nvSpPr>
        <p:spPr>
          <a:xfrm>
            <a:off x="457200" y="1600200"/>
            <a:ext cx="4038120" cy="4525560"/>
          </a:xfrm>
          <a:prstGeom prst="rect">
            <a:avLst/>
          </a:prstGeom>
          <a:noFill/>
          <a:ln w="0">
            <a:noFill/>
          </a:ln>
        </p:spPr>
        <p:txBody>
          <a:bodyPr lIns="91440" tIns="45720" rIns="91440" bIns="45720" anchor="t">
            <a:noAutofit/>
          </a:bodyPr>
          <a:lstStyle/>
          <a:p>
            <a:pPr marL="343080" indent="-34308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Click to edit Master text styles</a:t>
            </a:r>
          </a:p>
          <a:p>
            <a:pPr marL="743040" lvl="1" indent="-28584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Second level</a:t>
            </a:r>
          </a:p>
          <a:p>
            <a:pPr marL="1143000" lvl="2"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Third level</a:t>
            </a:r>
          </a:p>
          <a:p>
            <a:pPr marL="1600200" lvl="3"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Fourth level</a:t>
            </a:r>
          </a:p>
          <a:p>
            <a:pPr marL="2057400" lvl="4"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Fifth level</a:t>
            </a:r>
          </a:p>
        </p:txBody>
      </p:sp>
      <p:sp>
        <p:nvSpPr>
          <p:cNvPr id="26" name="PlaceHolder 3"/>
          <p:cNvSpPr>
            <a:spLocks noGrp="1"/>
          </p:cNvSpPr>
          <p:nvPr>
            <p:ph type="body"/>
          </p:nvPr>
        </p:nvSpPr>
        <p:spPr>
          <a:xfrm>
            <a:off x="4648320" y="1600200"/>
            <a:ext cx="4038120" cy="4525560"/>
          </a:xfrm>
          <a:prstGeom prst="rect">
            <a:avLst/>
          </a:prstGeom>
          <a:noFill/>
          <a:ln w="0">
            <a:noFill/>
          </a:ln>
        </p:spPr>
        <p:txBody>
          <a:bodyPr lIns="91440" tIns="45720" rIns="91440" bIns="45720" anchor="t">
            <a:noAutofit/>
          </a:bodyPr>
          <a:lstStyle/>
          <a:p>
            <a:pPr marL="343080" indent="-343080" defTabSz="914400">
              <a:lnSpc>
                <a:spcPct val="100000"/>
              </a:lnSpc>
              <a:spcBef>
                <a:spcPts val="561"/>
              </a:spcBef>
              <a:buClr>
                <a:srgbClr val="000000"/>
              </a:buClr>
              <a:buFont typeface="Arial"/>
              <a:buChar char="•"/>
            </a:pPr>
            <a:r>
              <a:rPr lang="en-US" sz="2800" b="0" u="none" strike="noStrike">
                <a:solidFill>
                  <a:schemeClr val="dk1"/>
                </a:solidFill>
                <a:effectLst/>
                <a:uFillTx/>
                <a:latin typeface="Calibri"/>
              </a:rPr>
              <a:t>Click to edit Master text styles</a:t>
            </a:r>
          </a:p>
          <a:p>
            <a:pPr marL="743040" lvl="1" indent="-28584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Second level</a:t>
            </a:r>
          </a:p>
          <a:p>
            <a:pPr marL="1143000" lvl="2" indent="-22860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Third level</a:t>
            </a:r>
          </a:p>
          <a:p>
            <a:pPr marL="1600200" lvl="3"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Fourth level</a:t>
            </a:r>
          </a:p>
          <a:p>
            <a:pPr marL="2057400" lvl="4"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Fifth level</a:t>
            </a:r>
          </a:p>
        </p:txBody>
      </p:sp>
      <p:sp>
        <p:nvSpPr>
          <p:cNvPr id="27" name="PlaceHolder 4"/>
          <p:cNvSpPr>
            <a:spLocks noGrp="1"/>
          </p:cNvSpPr>
          <p:nvPr>
            <p:ph type="dt" idx="16"/>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28" name="PlaceHolder 5"/>
          <p:cNvSpPr>
            <a:spLocks noGrp="1"/>
          </p:cNvSpPr>
          <p:nvPr>
            <p:ph type="ftr" idx="17"/>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9" name="PlaceHolder 6"/>
          <p:cNvSpPr>
            <a:spLocks noGrp="1"/>
          </p:cNvSpPr>
          <p:nvPr>
            <p:ph type="sldNum" idx="18"/>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21B45C8-A8D4-4446-88EA-4598D6738363}"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Comparison">
    <p:bg>
      <p:bgPr>
        <a:solidFill>
          <a:srgbClr val="FFFFFF"/>
        </a:solidFill>
        <a:effectLst/>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31" name="PlaceHolder 2"/>
          <p:cNvSpPr>
            <a:spLocks noGrp="1"/>
          </p:cNvSpPr>
          <p:nvPr>
            <p:ph type="body"/>
          </p:nvPr>
        </p:nvSpPr>
        <p:spPr>
          <a:xfrm>
            <a:off x="457200" y="1535040"/>
            <a:ext cx="4039920" cy="639360"/>
          </a:xfrm>
          <a:prstGeom prst="rect">
            <a:avLst/>
          </a:prstGeom>
          <a:noFill/>
          <a:ln w="0">
            <a:noFill/>
          </a:ln>
        </p:spPr>
        <p:txBody>
          <a:bodyPr lIns="91440" tIns="45720" rIns="91440" bIns="45720" anchor="b">
            <a:noAutofit/>
          </a:bodyPr>
          <a:lstStyle/>
          <a:p>
            <a:pPr indent="0" defTabSz="914400">
              <a:lnSpc>
                <a:spcPct val="100000"/>
              </a:lnSpc>
              <a:spcBef>
                <a:spcPts val="479"/>
              </a:spcBef>
              <a:buNone/>
              <a:tabLst>
                <a:tab pos="0" algn="l"/>
              </a:tabLst>
            </a:pPr>
            <a:r>
              <a:rPr lang="en-US" sz="2400" b="1" u="none" strike="noStrike">
                <a:solidFill>
                  <a:schemeClr val="dk1"/>
                </a:solidFill>
                <a:effectLst/>
                <a:uFillTx/>
                <a:latin typeface="Calibri"/>
              </a:rPr>
              <a:t>Click to edit Master text styles</a:t>
            </a:r>
            <a:endParaRPr lang="en-US" sz="2400" b="0" u="none" strike="noStrike">
              <a:solidFill>
                <a:schemeClr val="dk1"/>
              </a:solidFill>
              <a:effectLst/>
              <a:uFillTx/>
              <a:latin typeface="Calibri"/>
            </a:endParaRPr>
          </a:p>
        </p:txBody>
      </p:sp>
      <p:sp>
        <p:nvSpPr>
          <p:cNvPr id="32" name="PlaceHolder 3"/>
          <p:cNvSpPr>
            <a:spLocks noGrp="1"/>
          </p:cNvSpPr>
          <p:nvPr>
            <p:ph type="body"/>
          </p:nvPr>
        </p:nvSpPr>
        <p:spPr>
          <a:xfrm>
            <a:off x="457200" y="2174760"/>
            <a:ext cx="4039920" cy="3951000"/>
          </a:xfrm>
          <a:prstGeom prst="rect">
            <a:avLst/>
          </a:prstGeom>
          <a:noFill/>
          <a:ln w="0">
            <a:noFill/>
          </a:ln>
        </p:spPr>
        <p:txBody>
          <a:bodyPr lIns="91440" tIns="45720" rIns="91440" bIns="45720" anchor="t">
            <a:noAutofit/>
          </a:bodyPr>
          <a:lstStyle/>
          <a:p>
            <a:pPr marL="343080" indent="-34308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Click to edit Master text styles</a:t>
            </a:r>
          </a:p>
          <a:p>
            <a:pPr marL="743040" lvl="1" indent="-28584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Second level</a:t>
            </a:r>
          </a:p>
          <a:p>
            <a:pPr marL="1143000" lvl="2"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Third level</a:t>
            </a:r>
          </a:p>
          <a:p>
            <a:pPr marL="1600200" lvl="3" indent="-228600" defTabSz="914400">
              <a:lnSpc>
                <a:spcPct val="100000"/>
              </a:lnSpc>
              <a:spcBef>
                <a:spcPts val="320"/>
              </a:spcBef>
              <a:buClr>
                <a:srgbClr val="000000"/>
              </a:buClr>
              <a:buFont typeface="Arial"/>
              <a:buChar char="–"/>
            </a:pPr>
            <a:r>
              <a:rPr lang="en-US" sz="1600" b="0" u="none" strike="noStrike">
                <a:solidFill>
                  <a:schemeClr val="dk1"/>
                </a:solidFill>
                <a:effectLst/>
                <a:uFillTx/>
                <a:latin typeface="Calibri"/>
              </a:rPr>
              <a:t>Fourth level</a:t>
            </a:r>
          </a:p>
          <a:p>
            <a:pPr marL="2057400" lvl="4" indent="-228600" defTabSz="914400">
              <a:lnSpc>
                <a:spcPct val="100000"/>
              </a:lnSpc>
              <a:spcBef>
                <a:spcPts val="320"/>
              </a:spcBef>
              <a:buClr>
                <a:srgbClr val="000000"/>
              </a:buClr>
              <a:buFont typeface="Arial"/>
              <a:buChar char="»"/>
            </a:pPr>
            <a:r>
              <a:rPr lang="en-US" sz="1600" b="0" u="none" strike="noStrike">
                <a:solidFill>
                  <a:schemeClr val="dk1"/>
                </a:solidFill>
                <a:effectLst/>
                <a:uFillTx/>
                <a:latin typeface="Calibri"/>
              </a:rPr>
              <a:t>Fifth level</a:t>
            </a:r>
          </a:p>
        </p:txBody>
      </p:sp>
      <p:sp>
        <p:nvSpPr>
          <p:cNvPr id="33" name="PlaceHolder 4"/>
          <p:cNvSpPr>
            <a:spLocks noGrp="1"/>
          </p:cNvSpPr>
          <p:nvPr>
            <p:ph type="body"/>
          </p:nvPr>
        </p:nvSpPr>
        <p:spPr>
          <a:xfrm>
            <a:off x="4645080" y="1535040"/>
            <a:ext cx="4041360" cy="639360"/>
          </a:xfrm>
          <a:prstGeom prst="rect">
            <a:avLst/>
          </a:prstGeom>
          <a:noFill/>
          <a:ln w="0">
            <a:noFill/>
          </a:ln>
        </p:spPr>
        <p:txBody>
          <a:bodyPr lIns="91440" tIns="45720" rIns="91440" bIns="45720" anchor="b">
            <a:noAutofit/>
          </a:bodyPr>
          <a:lstStyle/>
          <a:p>
            <a:pPr indent="0" defTabSz="914400">
              <a:lnSpc>
                <a:spcPct val="100000"/>
              </a:lnSpc>
              <a:spcBef>
                <a:spcPts val="479"/>
              </a:spcBef>
              <a:buNone/>
              <a:tabLst>
                <a:tab pos="0" algn="l"/>
              </a:tabLst>
            </a:pPr>
            <a:r>
              <a:rPr lang="en-US" sz="2400" b="1" u="none" strike="noStrike">
                <a:solidFill>
                  <a:schemeClr val="dk1"/>
                </a:solidFill>
                <a:effectLst/>
                <a:uFillTx/>
                <a:latin typeface="Calibri"/>
              </a:rPr>
              <a:t>Click to edit Master text styles</a:t>
            </a:r>
            <a:endParaRPr lang="en-US" sz="2400" b="0" u="none" strike="noStrike">
              <a:solidFill>
                <a:schemeClr val="dk1"/>
              </a:solidFill>
              <a:effectLst/>
              <a:uFillTx/>
              <a:latin typeface="Calibri"/>
            </a:endParaRPr>
          </a:p>
        </p:txBody>
      </p:sp>
      <p:sp>
        <p:nvSpPr>
          <p:cNvPr id="34" name="PlaceHolder 5"/>
          <p:cNvSpPr>
            <a:spLocks noGrp="1"/>
          </p:cNvSpPr>
          <p:nvPr>
            <p:ph type="body"/>
          </p:nvPr>
        </p:nvSpPr>
        <p:spPr>
          <a:xfrm>
            <a:off x="4645080" y="2174760"/>
            <a:ext cx="4041360" cy="3951000"/>
          </a:xfrm>
          <a:prstGeom prst="rect">
            <a:avLst/>
          </a:prstGeom>
          <a:noFill/>
          <a:ln w="0">
            <a:noFill/>
          </a:ln>
        </p:spPr>
        <p:txBody>
          <a:bodyPr lIns="91440" tIns="45720" rIns="91440" bIns="45720" anchor="t">
            <a:noAutofit/>
          </a:bodyPr>
          <a:lstStyle/>
          <a:p>
            <a:pPr marL="343080" indent="-343080" defTabSz="914400">
              <a:lnSpc>
                <a:spcPct val="100000"/>
              </a:lnSpc>
              <a:spcBef>
                <a:spcPts val="479"/>
              </a:spcBef>
              <a:buClr>
                <a:srgbClr val="000000"/>
              </a:buClr>
              <a:buFont typeface="Arial"/>
              <a:buChar char="•"/>
            </a:pPr>
            <a:r>
              <a:rPr lang="en-US" sz="2400" b="0" u="none" strike="noStrike">
                <a:solidFill>
                  <a:schemeClr val="dk1"/>
                </a:solidFill>
                <a:effectLst/>
                <a:uFillTx/>
                <a:latin typeface="Calibri"/>
              </a:rPr>
              <a:t>Click to edit Master text styles</a:t>
            </a:r>
          </a:p>
          <a:p>
            <a:pPr marL="743040" lvl="1" indent="-285840" defTabSz="914400">
              <a:lnSpc>
                <a:spcPct val="100000"/>
              </a:lnSpc>
              <a:spcBef>
                <a:spcPts val="400"/>
              </a:spcBef>
              <a:buClr>
                <a:srgbClr val="000000"/>
              </a:buClr>
              <a:buFont typeface="Arial"/>
              <a:buChar char="–"/>
            </a:pPr>
            <a:r>
              <a:rPr lang="en-US" sz="2000" b="0" u="none" strike="noStrike">
                <a:solidFill>
                  <a:schemeClr val="dk1"/>
                </a:solidFill>
                <a:effectLst/>
                <a:uFillTx/>
                <a:latin typeface="Calibri"/>
              </a:rPr>
              <a:t>Second level</a:t>
            </a:r>
          </a:p>
          <a:p>
            <a:pPr marL="1143000" lvl="2" indent="-228600" defTabSz="914400">
              <a:lnSpc>
                <a:spcPct val="100000"/>
              </a:lnSpc>
              <a:spcBef>
                <a:spcPts val="360"/>
              </a:spcBef>
              <a:buClr>
                <a:srgbClr val="000000"/>
              </a:buClr>
              <a:buFont typeface="Arial"/>
              <a:buChar char="•"/>
            </a:pPr>
            <a:r>
              <a:rPr lang="en-US" sz="1800" b="0" u="none" strike="noStrike">
                <a:solidFill>
                  <a:schemeClr val="dk1"/>
                </a:solidFill>
                <a:effectLst/>
                <a:uFillTx/>
                <a:latin typeface="Calibri"/>
              </a:rPr>
              <a:t>Third level</a:t>
            </a:r>
          </a:p>
          <a:p>
            <a:pPr marL="1600200" lvl="3" indent="-228600" defTabSz="914400">
              <a:lnSpc>
                <a:spcPct val="100000"/>
              </a:lnSpc>
              <a:spcBef>
                <a:spcPts val="320"/>
              </a:spcBef>
              <a:buClr>
                <a:srgbClr val="000000"/>
              </a:buClr>
              <a:buFont typeface="Arial"/>
              <a:buChar char="–"/>
            </a:pPr>
            <a:r>
              <a:rPr lang="en-US" sz="1600" b="0" u="none" strike="noStrike">
                <a:solidFill>
                  <a:schemeClr val="dk1"/>
                </a:solidFill>
                <a:effectLst/>
                <a:uFillTx/>
                <a:latin typeface="Calibri"/>
              </a:rPr>
              <a:t>Fourth level</a:t>
            </a:r>
          </a:p>
          <a:p>
            <a:pPr marL="2057400" lvl="4" indent="-228600" defTabSz="914400">
              <a:lnSpc>
                <a:spcPct val="100000"/>
              </a:lnSpc>
              <a:spcBef>
                <a:spcPts val="320"/>
              </a:spcBef>
              <a:buClr>
                <a:srgbClr val="000000"/>
              </a:buClr>
              <a:buFont typeface="Arial"/>
              <a:buChar char="»"/>
            </a:pPr>
            <a:r>
              <a:rPr lang="en-US" sz="1600" b="0" u="none" strike="noStrike">
                <a:solidFill>
                  <a:schemeClr val="dk1"/>
                </a:solidFill>
                <a:effectLst/>
                <a:uFillTx/>
                <a:latin typeface="Calibri"/>
              </a:rPr>
              <a:t>Fifth level</a:t>
            </a:r>
          </a:p>
        </p:txBody>
      </p:sp>
      <p:sp>
        <p:nvSpPr>
          <p:cNvPr id="35" name="PlaceHolder 6"/>
          <p:cNvSpPr>
            <a:spLocks noGrp="1"/>
          </p:cNvSpPr>
          <p:nvPr>
            <p:ph type="dt" idx="19"/>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36" name="PlaceHolder 7"/>
          <p:cNvSpPr>
            <a:spLocks noGrp="1"/>
          </p:cNvSpPr>
          <p:nvPr>
            <p:ph type="ftr" idx="20"/>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7" name="PlaceHolder 8"/>
          <p:cNvSpPr>
            <a:spLocks noGrp="1"/>
          </p:cNvSpPr>
          <p:nvPr>
            <p:ph type="sldNum" idx="21"/>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F3C300E-44D8-4A02-88BD-C0BCBBBA45A9}"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p>
            <a:pPr indent="0" algn="ctr" defTabSz="914400">
              <a:lnSpc>
                <a:spcPct val="100000"/>
              </a:lnSpc>
              <a:buNone/>
            </a:pPr>
            <a:r>
              <a:rPr lang="en-US" sz="4400" b="0" u="none" strike="noStrike">
                <a:solidFill>
                  <a:schemeClr val="dk1"/>
                </a:solidFill>
                <a:effectLst/>
                <a:uFillTx/>
                <a:latin typeface="Calibri"/>
              </a:rPr>
              <a:t>Click to edit Master title style</a:t>
            </a:r>
          </a:p>
        </p:txBody>
      </p:sp>
      <p:sp>
        <p:nvSpPr>
          <p:cNvPr id="39" name="PlaceHolder 2"/>
          <p:cNvSpPr>
            <a:spLocks noGrp="1"/>
          </p:cNvSpPr>
          <p:nvPr>
            <p:ph type="dt" idx="22"/>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40" name="PlaceHolder 3"/>
          <p:cNvSpPr>
            <a:spLocks noGrp="1"/>
          </p:cNvSpPr>
          <p:nvPr>
            <p:ph type="ftr" idx="23"/>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1" name="PlaceHolder 4"/>
          <p:cNvSpPr>
            <a:spLocks noGrp="1"/>
          </p:cNvSpPr>
          <p:nvPr>
            <p:ph type="sldNum" idx="24"/>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0A857185-07D5-4ADD-B32C-77DB69BFD59B}"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FFFFF"/>
        </a:solidFill>
        <a:effectLst/>
      </p:bgPr>
    </p:bg>
    <p:spTree>
      <p:nvGrpSpPr>
        <p:cNvPr id="1" name=""/>
        <p:cNvGrpSpPr/>
        <p:nvPr/>
      </p:nvGrpSpPr>
      <p:grpSpPr>
        <a:xfrm>
          <a:off x="0" y="0"/>
          <a:ext cx="0" cy="0"/>
          <a:chOff x="0" y="0"/>
          <a:chExt cx="0" cy="0"/>
        </a:xfrm>
      </p:grpSpPr>
      <p:sp>
        <p:nvSpPr>
          <p:cNvPr id="42" name="PlaceHolder 1"/>
          <p:cNvSpPr>
            <a:spLocks noGrp="1"/>
          </p:cNvSpPr>
          <p:nvPr>
            <p:ph type="dt" idx="25"/>
          </p:nvPr>
        </p:nvSpPr>
        <p:spPr>
          <a:xfrm>
            <a:off x="457200" y="6356520"/>
            <a:ext cx="2133360" cy="364680"/>
          </a:xfrm>
          <a:prstGeom prst="rect">
            <a:avLst/>
          </a:prstGeom>
          <a:noFill/>
          <a:ln w="0">
            <a:noFill/>
          </a:ln>
        </p:spPr>
        <p:txBody>
          <a:bodyPr lIns="91440" tIns="45720" rIns="91440" bIns="45720" anchor="ctr">
            <a:noAutofit/>
          </a:bodyPr>
          <a:lstStyle>
            <a:lvl1pPr indent="0" defTabSz="914400">
              <a:lnSpc>
                <a:spcPct val="100000"/>
              </a:lnSpc>
              <a:buNone/>
              <a:defRPr lang="en-US" sz="1200" b="0" u="none" strike="noStrike">
                <a:solidFill>
                  <a:schemeClr val="dk1">
                    <a:tint val="75000"/>
                  </a:schemeClr>
                </a:solidFill>
                <a:effectLst/>
                <a:uFillTx/>
                <a:latin typeface="Calibri"/>
              </a:defRPr>
            </a:lvl1pPr>
          </a:lstStyle>
          <a:p>
            <a:pPr indent="0" defTabSz="914400">
              <a:lnSpc>
                <a:spcPct val="100000"/>
              </a:lnSpc>
              <a:buNone/>
            </a:pPr>
            <a:r>
              <a:rPr lang="en-US" sz="1200" b="0" u="none" strike="noStrike">
                <a:solidFill>
                  <a:schemeClr val="dk1">
                    <a:tint val="75000"/>
                  </a:schemeClr>
                </a:solidFill>
                <a:effectLst/>
                <a:uFillTx/>
                <a:latin typeface="Calibri"/>
              </a:rPr>
              <a:t>&lt;date/time&gt;</a:t>
            </a:r>
            <a:endParaRPr lang="nl-BE" sz="1200" b="0" u="none" strike="noStrike">
              <a:solidFill>
                <a:srgbClr val="000000"/>
              </a:solidFill>
              <a:effectLst/>
              <a:uFillTx/>
              <a:latin typeface="Times New Roman"/>
            </a:endParaRPr>
          </a:p>
        </p:txBody>
      </p:sp>
      <p:sp>
        <p:nvSpPr>
          <p:cNvPr id="43" name="PlaceHolder 2"/>
          <p:cNvSpPr>
            <a:spLocks noGrp="1"/>
          </p:cNvSpPr>
          <p:nvPr>
            <p:ph type="ftr" idx="26"/>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4" name="PlaceHolder 3"/>
          <p:cNvSpPr>
            <a:spLocks noGrp="1"/>
          </p:cNvSpPr>
          <p:nvPr>
            <p:ph type="sldNum" idx="27"/>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A6B801A9-18D0-47E8-B13C-C2593CA49597}" type="slidenum">
              <a:rPr lang="en-US" sz="1200" b="0" u="none" strike="noStrike">
                <a:solidFill>
                  <a:schemeClr val="dk1">
                    <a:tint val="75000"/>
                  </a:schemeClr>
                </a:solidFill>
                <a:effectLst/>
                <a:uFillTx/>
                <a:latin typeface="Calibri"/>
              </a:rPr>
              <a:t>‹Nr.›</a:t>
            </a:fld>
            <a:endParaRPr lang="nl-BE" sz="1200" b="0" u="none" strike="noStrike">
              <a:solidFill>
                <a:srgbClr val="000000"/>
              </a:solidFill>
              <a:effectLst/>
              <a:uFillTx/>
              <a:latin typeface="Times New Roman"/>
            </a:endParaRPr>
          </a:p>
        </p:txBody>
      </p:sp>
      <p:sp>
        <p:nvSpPr>
          <p:cNvPr id="45" name="PlaceHolder 4"/>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r>
              <a:rPr lang="en-US" sz="1800" b="0" u="none" strike="noStrike">
                <a:solidFill>
                  <a:schemeClr val="dk1"/>
                </a:solidFill>
                <a:effectLst/>
                <a:uFillTx/>
                <a:latin typeface="Calibri"/>
              </a:rPr>
              <a:t>Click to edit the title text format</a:t>
            </a:r>
          </a:p>
        </p:txBody>
      </p:sp>
      <p:sp>
        <p:nvSpPr>
          <p:cNvPr id="46" name="PlaceHolder 5"/>
          <p:cNvSpPr>
            <a:spLocks noGrp="1"/>
          </p:cNvSpPr>
          <p:nvPr>
            <p:ph type="body"/>
          </p:nvPr>
        </p:nvSpPr>
        <p:spPr>
          <a:xfrm>
            <a:off x="914400" y="2406960"/>
            <a:ext cx="16458840" cy="5965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u="none" strike="noStrike">
                <a:solidFill>
                  <a:schemeClr val="dk1"/>
                </a:solidFill>
                <a:effectLst/>
                <a:uFillTx/>
                <a:latin typeface="Calibri"/>
              </a:rPr>
              <a:t>Click to edit the outline text format</a:t>
            </a:r>
          </a:p>
          <a:p>
            <a:pPr marL="864000" lvl="1" indent="-324000">
              <a:spcBef>
                <a:spcPts val="1134"/>
              </a:spcBef>
              <a:buClr>
                <a:srgbClr val="000000"/>
              </a:buClr>
              <a:buSzPct val="75000"/>
              <a:buFont typeface="Symbol" charset="2"/>
              <a:buChar char=""/>
            </a:pPr>
            <a:r>
              <a:rPr lang="en-US" sz="2400" b="0" u="none" strike="noStrike">
                <a:solidFill>
                  <a:schemeClr val="dk1"/>
                </a:solidFill>
                <a:effectLst/>
                <a:uFillTx/>
                <a:latin typeface="Calibri"/>
              </a:rPr>
              <a:t>Second Outline Level</a:t>
            </a:r>
          </a:p>
          <a:p>
            <a:pPr marL="1296000" lvl="2" indent="-288000">
              <a:spcBef>
                <a:spcPts val="850"/>
              </a:spcBef>
              <a:buClr>
                <a:srgbClr val="000000"/>
              </a:buClr>
              <a:buSzPct val="45000"/>
              <a:buFont typeface="Wingdings" charset="2"/>
              <a:buChar char=""/>
            </a:pPr>
            <a:r>
              <a:rPr lang="en-US" sz="2000" b="0" u="none" strike="noStrike">
                <a:solidFill>
                  <a:schemeClr val="dk1"/>
                </a:solidFill>
                <a:effectLst/>
                <a:uFillTx/>
                <a:latin typeface="Calibri"/>
              </a:rPr>
              <a:t>Third Outline Level</a:t>
            </a:r>
          </a:p>
          <a:p>
            <a:pPr marL="1728000" lvl="3" indent="-216000">
              <a:spcBef>
                <a:spcPts val="567"/>
              </a:spcBef>
              <a:buClr>
                <a:srgbClr val="000000"/>
              </a:buClr>
              <a:buSzPct val="75000"/>
              <a:buFont typeface="Symbol" charset="2"/>
              <a:buChar char=""/>
            </a:pPr>
            <a:r>
              <a:rPr lang="en-US" sz="2000" b="0" u="none" strike="noStrike">
                <a:solidFill>
                  <a:schemeClr val="dk1"/>
                </a:solidFill>
                <a:effectLst/>
                <a:uFillTx/>
                <a:latin typeface="Calibri"/>
              </a:rPr>
              <a:t>Fourth Outline Level</a:t>
            </a:r>
          </a:p>
          <a:p>
            <a:pPr marL="2160000" lvl="4" indent="-216000">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06566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de-D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7587000" y="-4320"/>
            <a:ext cx="3113640" cy="321084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4318920"/>
            <a:ext cx="18287640" cy="229608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135000" tIns="67500" rIns="135000" bIns="67500" anchor="ctr">
            <a:noAutofit/>
          </a:bodyPr>
          <a:lstStyle/>
          <a:p>
            <a:pPr algn="ctr" defTabSz="1371600">
              <a:lnSpc>
                <a:spcPct val="100000"/>
              </a:lnSpc>
            </a:pPr>
            <a:endParaRPr lang="de-DE" sz="27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1257120" y="4472788"/>
            <a:ext cx="15773400" cy="1988345"/>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164822508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1371600" rtl="0" eaLnBrk="1" latinLnBrk="0" hangingPunct="1">
        <a:lnSpc>
          <a:spcPct val="90000"/>
        </a:lnSpc>
        <a:spcBef>
          <a:spcPct val="0"/>
        </a:spcBef>
        <a:buNone/>
        <a:defRPr sz="5400" b="1" kern="1200">
          <a:solidFill>
            <a:schemeClr val="tx1"/>
          </a:solidFill>
          <a:latin typeface="Garet Heavy"/>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de-D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8.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9.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hyperlink" Target="http://www.facebook.com/TrolleyProblemMemes/posts/should-our-self-" TargetMode="External"/><Relationship Id="rId4" Type="http://schemas.openxmlformats.org/officeDocument/2006/relationships/hyperlink" Target="http://www.moralmachine.ne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democracy-ai.eu/de" TargetMode="External"/><Relationship Id="rId2" Type="http://schemas.openxmlformats.org/officeDocument/2006/relationships/image" Target="../media/image29.png"/><Relationship Id="rId1" Type="http://schemas.openxmlformats.org/officeDocument/2006/relationships/slideLayout" Target="../slideLayouts/slideLayout28.xml"/><Relationship Id="rId5" Type="http://schemas.openxmlformats.org/officeDocument/2006/relationships/image" Target="../media/image30.png"/><Relationship Id="rId4" Type="http://schemas.openxmlformats.org/officeDocument/2006/relationships/hyperlink" Target="https://creativecommons.org/licenses/by-sa/4.0/?ref=chooser-v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6120360"/>
            <a:ext cx="18287640" cy="1755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135000" tIns="67500" rIns="135000" bIns="67500" anchor="ctr">
            <a:noAutofit/>
          </a:bodyPr>
          <a:lstStyle/>
          <a:p>
            <a:pPr algn="ctr" defTabSz="1371600"/>
            <a:endParaRPr lang="de-DE" sz="2700">
              <a:solidFill>
                <a:srgbClr val="F4EEFE"/>
              </a:solidFill>
              <a:latin typeface="Garet Book"/>
            </a:endParaRPr>
          </a:p>
        </p:txBody>
      </p:sp>
      <p:sp>
        <p:nvSpPr>
          <p:cNvPr id="59" name="PlaceHolder 1"/>
          <p:cNvSpPr>
            <a:spLocks noGrp="1"/>
          </p:cNvSpPr>
          <p:nvPr>
            <p:ph type="title"/>
          </p:nvPr>
        </p:nvSpPr>
        <p:spPr>
          <a:xfrm>
            <a:off x="1091300" y="3419820"/>
            <a:ext cx="16104500" cy="2203200"/>
          </a:xfrm>
          <a:prstGeom prst="rect">
            <a:avLst/>
          </a:prstGeom>
          <a:noFill/>
          <a:ln w="0">
            <a:noFill/>
          </a:ln>
        </p:spPr>
        <p:txBody>
          <a:bodyPr lIns="137160" tIns="68580" rIns="137160" bIns="68580" anchor="ctr">
            <a:normAutofit/>
          </a:bodyPr>
          <a:lstStyle/>
          <a:p>
            <a:pPr>
              <a:defRPr sz="7200">
                <a:solidFill>
                  <a:schemeClr val="dk1"/>
                </a:solidFill>
                <a:latin typeface="Garet Heavy"/>
              </a:defRPr>
            </a:pPr>
            <a:r>
              <a:rPr dirty="0"/>
              <a:t>Das Trolley-Problem und KI</a:t>
            </a:r>
            <a:endParaRPr lang="de-DE" sz="7200" dirty="0">
              <a:solidFill>
                <a:schemeClr val="dk1"/>
              </a:solidFill>
              <a:latin typeface="Garet Book"/>
            </a:endParaRPr>
          </a:p>
        </p:txBody>
      </p:sp>
      <p:sp>
        <p:nvSpPr>
          <p:cNvPr id="60" name="Rechteck 3"/>
          <p:cNvSpPr/>
          <p:nvPr/>
        </p:nvSpPr>
        <p:spPr>
          <a:xfrm>
            <a:off x="0" y="0"/>
            <a:ext cx="18287640" cy="130194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135000" tIns="67500" rIns="135000" bIns="67500" anchor="ctr">
            <a:noAutofit/>
          </a:bodyPr>
          <a:lstStyle/>
          <a:p>
            <a:pPr algn="ctr" defTabSz="1371600"/>
            <a:endParaRPr lang="de-DE" sz="2700">
              <a:solidFill>
                <a:srgbClr val="F4EEFE"/>
              </a:solidFill>
              <a:latin typeface="Garet Book"/>
            </a:endParaRPr>
          </a:p>
        </p:txBody>
      </p:sp>
      <p:sp>
        <p:nvSpPr>
          <p:cNvPr id="61" name="Textfeld 26"/>
          <p:cNvSpPr/>
          <p:nvPr/>
        </p:nvSpPr>
        <p:spPr>
          <a:xfrm>
            <a:off x="1152900" y="6247411"/>
            <a:ext cx="15822540" cy="1147364"/>
          </a:xfrm>
          <a:prstGeom prst="rect">
            <a:avLst/>
          </a:prstGeom>
          <a:noFill/>
          <a:ln w="0">
            <a:noFill/>
          </a:ln>
        </p:spPr>
        <p:style>
          <a:lnRef idx="0">
            <a:scrgbClr r="0" g="0" b="0"/>
          </a:lnRef>
          <a:fillRef idx="0">
            <a:scrgbClr r="0" g="0" b="0"/>
          </a:fillRef>
          <a:effectRef idx="0">
            <a:scrgbClr r="0" g="0" b="0"/>
          </a:effectRef>
          <a:fontRef idx="minor"/>
        </p:style>
        <p:txBody>
          <a:bodyPr lIns="135000" tIns="67500" rIns="135000" bIns="67500" anchor="t">
            <a:spAutoFit/>
          </a:bodyPr>
          <a:lstStyle/>
          <a:p>
            <a:pPr algn="ctr" defTabSz="1371600">
              <a:lnSpc>
                <a:spcPct val="90000"/>
              </a:lnSpc>
              <a:spcBef>
                <a:spcPts val="1502"/>
              </a:spcBef>
              <a:defRPr sz="3600">
                <a:solidFill>
                  <a:srgbClr val="E7EBF0"/>
                </a:solidFill>
                <a:latin typeface="Garet Book"/>
              </a:defRPr>
            </a:pPr>
            <a:r>
              <a:rPr dirty="0"/>
              <a:t>Modul 3 – KI-Governance, </a:t>
            </a:r>
            <a:r>
              <a:rPr dirty="0" err="1"/>
              <a:t>Ethik</a:t>
            </a:r>
            <a:r>
              <a:rPr dirty="0"/>
              <a:t>, </a:t>
            </a:r>
            <a:r>
              <a:rPr dirty="0" err="1"/>
              <a:t>Menschenrechte</a:t>
            </a:r>
            <a:r>
              <a:rPr dirty="0"/>
              <a:t> und </a:t>
            </a:r>
            <a:r>
              <a:rPr dirty="0" err="1"/>
              <a:t>Demokratie</a:t>
            </a:r>
            <a:r>
              <a:rPr dirty="0"/>
              <a:t> </a:t>
            </a:r>
            <a:r>
              <a:rPr dirty="0" err="1"/>
              <a:t>Lehreinheit</a:t>
            </a:r>
            <a:r>
              <a:rPr dirty="0"/>
              <a:t> 3 – KI-</a:t>
            </a:r>
            <a:r>
              <a:rPr dirty="0" err="1"/>
              <a:t>Ethik</a:t>
            </a:r>
            <a:r>
              <a:rPr dirty="0"/>
              <a:t> und </a:t>
            </a:r>
            <a:r>
              <a:rPr dirty="0" err="1"/>
              <a:t>moralische</a:t>
            </a:r>
            <a:r>
              <a:rPr dirty="0"/>
              <a:t> </a:t>
            </a:r>
            <a:r>
              <a:rPr dirty="0" err="1"/>
              <a:t>Entscheidungsfindung</a:t>
            </a:r>
            <a:endParaRPr lang="nl-BE" sz="3600" dirty="0">
              <a:solidFill>
                <a:srgbClr val="000000"/>
              </a:solidFill>
              <a:latin typeface="Garet Book"/>
            </a:endParaRPr>
          </a:p>
        </p:txBody>
      </p:sp>
      <p:pic>
        <p:nvPicPr>
          <p:cNvPr id="62" name="Grafik 5"/>
          <p:cNvPicPr/>
          <p:nvPr/>
        </p:nvPicPr>
        <p:blipFill>
          <a:blip r:embed="rId2"/>
          <a:stretch/>
        </p:blipFill>
        <p:spPr>
          <a:xfrm>
            <a:off x="7587000" y="7020"/>
            <a:ext cx="3113640" cy="3210840"/>
          </a:xfrm>
          <a:prstGeom prst="rect">
            <a:avLst/>
          </a:prstGeom>
          <a:noFill/>
          <a:ln w="0">
            <a:noFill/>
          </a:ln>
        </p:spPr>
      </p:pic>
      <p:pic>
        <p:nvPicPr>
          <p:cNvPr id="63" name="Grafik 13"/>
          <p:cNvPicPr/>
          <p:nvPr/>
        </p:nvPicPr>
        <p:blipFill>
          <a:blip r:embed="rId3"/>
          <a:stretch/>
        </p:blipFill>
        <p:spPr>
          <a:xfrm>
            <a:off x="6344460" y="8936460"/>
            <a:ext cx="1486080" cy="902340"/>
          </a:xfrm>
          <a:prstGeom prst="rect">
            <a:avLst/>
          </a:prstGeom>
          <a:noFill/>
          <a:ln w="0">
            <a:noFill/>
          </a:ln>
        </p:spPr>
      </p:pic>
      <p:pic>
        <p:nvPicPr>
          <p:cNvPr id="64" name="Grafik 17"/>
          <p:cNvPicPr/>
          <p:nvPr/>
        </p:nvPicPr>
        <p:blipFill>
          <a:blip r:embed="rId4"/>
          <a:srcRect t="25339" r="21731" b="23723"/>
          <a:stretch/>
        </p:blipFill>
        <p:spPr>
          <a:xfrm>
            <a:off x="14953680" y="8937000"/>
            <a:ext cx="2898720" cy="910980"/>
          </a:xfrm>
          <a:prstGeom prst="rect">
            <a:avLst/>
          </a:prstGeom>
          <a:noFill/>
          <a:ln w="0">
            <a:noFill/>
          </a:ln>
        </p:spPr>
      </p:pic>
      <p:grpSp>
        <p:nvGrpSpPr>
          <p:cNvPr id="65" name="Gruppieren 16"/>
          <p:cNvGrpSpPr/>
          <p:nvPr/>
        </p:nvGrpSpPr>
        <p:grpSpPr>
          <a:xfrm>
            <a:off x="435780" y="8937540"/>
            <a:ext cx="4022460" cy="90774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8230140" y="8951580"/>
            <a:ext cx="5178600" cy="887220"/>
          </a:xfrm>
          <a:prstGeom prst="rect">
            <a:avLst/>
          </a:prstGeom>
          <a:noFill/>
          <a:ln w="0">
            <a:noFill/>
          </a:ln>
        </p:spPr>
      </p:pic>
      <p:pic>
        <p:nvPicPr>
          <p:cNvPr id="69" name="Grafik 21"/>
          <p:cNvPicPr/>
          <p:nvPr/>
        </p:nvPicPr>
        <p:blipFill>
          <a:blip r:embed="rId8"/>
          <a:stretch/>
        </p:blipFill>
        <p:spPr>
          <a:xfrm>
            <a:off x="4828680" y="8940240"/>
            <a:ext cx="1145340" cy="898020"/>
          </a:xfrm>
          <a:prstGeom prst="rect">
            <a:avLst/>
          </a:prstGeom>
          <a:noFill/>
          <a:ln w="0">
            <a:noFill/>
          </a:ln>
        </p:spPr>
      </p:pic>
      <p:pic>
        <p:nvPicPr>
          <p:cNvPr id="70" name="Grafik 22"/>
          <p:cNvPicPr/>
          <p:nvPr/>
        </p:nvPicPr>
        <p:blipFill>
          <a:blip r:embed="rId9"/>
          <a:stretch/>
        </p:blipFill>
        <p:spPr>
          <a:xfrm>
            <a:off x="13521600" y="8841420"/>
            <a:ext cx="1081620" cy="1081620"/>
          </a:xfrm>
          <a:prstGeom prst="rect">
            <a:avLst/>
          </a:prstGeom>
          <a:noFill/>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Group 2"/>
          <p:cNvGrpSpPr/>
          <p:nvPr/>
        </p:nvGrpSpPr>
        <p:grpSpPr>
          <a:xfrm>
            <a:off x="16858440" y="8833320"/>
            <a:ext cx="1322640" cy="1383480"/>
            <a:chOff x="16858440" y="8833320"/>
            <a:chExt cx="1322640" cy="1383480"/>
          </a:xfrm>
        </p:grpSpPr>
        <p:sp>
          <p:nvSpPr>
            <p:cNvPr id="86"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87" name="TextBox 6"/>
          <p:cNvSpPr/>
          <p:nvPr/>
        </p:nvSpPr>
        <p:spPr>
          <a:xfrm>
            <a:off x="803880" y="1244520"/>
            <a:ext cx="11985020" cy="743793"/>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defTabSz="914400">
              <a:lnSpc>
                <a:spcPts val="5760"/>
              </a:lnSpc>
              <a:defRPr sz="4800" b="1">
                <a:solidFill>
                  <a:srgbClr val="091539"/>
                </a:solidFill>
                <a:effectLst/>
                <a:uFillTx/>
                <a:latin typeface="Garet Heavy" pitchFamily="2" charset="0"/>
                <a:ea typeface="Garet Bold"/>
              </a:defRPr>
            </a:pPr>
            <a:r>
              <a:rPr dirty="0"/>
              <a:t>DAS TROLLEY-PROBLEM</a:t>
            </a:r>
            <a:endParaRPr lang="nl-BE" sz="4800" b="0" u="none" strike="noStrike" dirty="0">
              <a:solidFill>
                <a:srgbClr val="000000"/>
              </a:solidFill>
              <a:effectLst/>
              <a:uFillTx/>
              <a:latin typeface="Garet Heavy" pitchFamily="2" charset="0"/>
            </a:endParaRPr>
          </a:p>
        </p:txBody>
      </p:sp>
      <p:sp>
        <p:nvSpPr>
          <p:cNvPr id="88" name="TextBox 7"/>
          <p:cNvSpPr/>
          <p:nvPr/>
        </p:nvSpPr>
        <p:spPr>
          <a:xfrm>
            <a:off x="11903040" y="2421720"/>
            <a:ext cx="6042060" cy="3674083"/>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defTabSz="914400">
              <a:lnSpc>
                <a:spcPts val="2194"/>
              </a:lnSpc>
              <a:defRPr sz="2000">
                <a:solidFill>
                  <a:srgbClr val="091539"/>
                </a:solidFill>
                <a:effectLst/>
                <a:uFillTx/>
                <a:latin typeface="Garet Book" pitchFamily="2" charset="0"/>
                <a:ea typeface="Garet"/>
              </a:defRPr>
            </a:pPr>
            <a:r>
              <a:rPr dirty="0" err="1"/>
              <a:t>Stellen</a:t>
            </a:r>
            <a:r>
              <a:rPr dirty="0"/>
              <a:t> Sie </a:t>
            </a:r>
            <a:r>
              <a:rPr dirty="0" err="1"/>
              <a:t>sich</a:t>
            </a:r>
            <a:r>
              <a:rPr dirty="0"/>
              <a:t> </a:t>
            </a:r>
            <a:r>
              <a:rPr dirty="0" err="1"/>
              <a:t>vor</a:t>
            </a:r>
            <a:r>
              <a:rPr dirty="0"/>
              <a:t>, Sie </a:t>
            </a:r>
            <a:r>
              <a:rPr dirty="0" err="1"/>
              <a:t>stehen</a:t>
            </a:r>
            <a:r>
              <a:rPr dirty="0"/>
              <a:t> </a:t>
            </a:r>
            <a:r>
              <a:rPr dirty="0" err="1"/>
              <a:t>neben</a:t>
            </a:r>
            <a:r>
              <a:rPr dirty="0"/>
              <a:t> </a:t>
            </a:r>
            <a:r>
              <a:rPr dirty="0" err="1"/>
              <a:t>einem</a:t>
            </a:r>
            <a:r>
              <a:rPr dirty="0"/>
              <a:t> </a:t>
            </a:r>
            <a:r>
              <a:rPr dirty="0" err="1"/>
              <a:t>Weichenhebel</a:t>
            </a:r>
            <a:r>
              <a:rPr dirty="0"/>
              <a:t> </a:t>
            </a:r>
            <a:br>
              <a:rPr sz="2000" dirty="0">
                <a:latin typeface="Garet Book" pitchFamily="2" charset="0"/>
              </a:rPr>
            </a:br>
            <a:r>
              <a:rPr dirty="0"/>
              <a:t>(</a:t>
            </a:r>
            <a:r>
              <a:rPr dirty="0" err="1"/>
              <a:t>einem</a:t>
            </a:r>
            <a:r>
              <a:rPr dirty="0"/>
              <a:t> </a:t>
            </a:r>
            <a:r>
              <a:rPr dirty="0" err="1"/>
              <a:t>Schalter</a:t>
            </a:r>
            <a:r>
              <a:rPr dirty="0"/>
              <a:t>, der </a:t>
            </a:r>
            <a:r>
              <a:rPr dirty="0" err="1"/>
              <a:t>Züge</a:t>
            </a:r>
            <a:r>
              <a:rPr dirty="0"/>
              <a:t> </a:t>
            </a:r>
            <a:r>
              <a:rPr dirty="0" err="1"/>
              <a:t>umleitet</a:t>
            </a:r>
            <a:r>
              <a:rPr dirty="0"/>
              <a:t>). Ein Zug </a:t>
            </a:r>
            <a:r>
              <a:rPr dirty="0" err="1"/>
              <a:t>fährt</a:t>
            </a:r>
            <a:r>
              <a:rPr dirty="0"/>
              <a:t> auf den </a:t>
            </a:r>
            <a:r>
              <a:rPr dirty="0" err="1"/>
              <a:t>Gleisen</a:t>
            </a:r>
            <a:r>
              <a:rPr dirty="0"/>
              <a:t>.</a:t>
            </a:r>
            <a:endParaRPr lang="nl-BE" sz="2000" b="0" u="none" strike="noStrike" dirty="0">
              <a:solidFill>
                <a:srgbClr val="000000"/>
              </a:solidFill>
              <a:effectLst/>
              <a:uFillTx/>
              <a:latin typeface="Garet Book" pitchFamily="2" charset="0"/>
            </a:endParaRPr>
          </a:p>
          <a:p>
            <a:pPr defTabSz="914400">
              <a:lnSpc>
                <a:spcPts val="2194"/>
              </a:lnSpc>
            </a:pPr>
            <a:endParaRPr lang="nl-BE" sz="2000" b="0" u="none" strike="noStrike" dirty="0">
              <a:solidFill>
                <a:srgbClr val="000000"/>
              </a:solidFill>
              <a:effectLst/>
              <a:uFillTx/>
              <a:latin typeface="Garet Book" pitchFamily="2" charset="0"/>
            </a:endParaRPr>
          </a:p>
          <a:p>
            <a:pPr defTabSz="914400">
              <a:lnSpc>
                <a:spcPts val="2191"/>
              </a:lnSpc>
              <a:defRPr sz="2000">
                <a:solidFill>
                  <a:srgbClr val="091539"/>
                </a:solidFill>
                <a:effectLst/>
                <a:uFillTx/>
                <a:latin typeface="Garet Book" pitchFamily="2" charset="0"/>
              </a:defRPr>
            </a:pPr>
            <a:r>
              <a:rPr b="1" dirty="0">
                <a:ea typeface="Garet Bold"/>
              </a:rPr>
              <a:t>Auf den </a:t>
            </a:r>
            <a:r>
              <a:rPr b="1" dirty="0" err="1">
                <a:ea typeface="Garet Bold"/>
              </a:rPr>
              <a:t>Gleisen</a:t>
            </a:r>
            <a:r>
              <a:rPr dirty="0">
                <a:ea typeface="Garet"/>
              </a:rPr>
              <a:t> </a:t>
            </a:r>
            <a:r>
              <a:rPr dirty="0" err="1">
                <a:ea typeface="Garet"/>
              </a:rPr>
              <a:t>vor</a:t>
            </a:r>
            <a:r>
              <a:rPr dirty="0">
                <a:ea typeface="Garet"/>
              </a:rPr>
              <a:t> dem Zug </a:t>
            </a:r>
            <a:r>
              <a:rPr dirty="0" err="1">
                <a:ea typeface="Garet"/>
              </a:rPr>
              <a:t>befinden</a:t>
            </a:r>
            <a:r>
              <a:rPr dirty="0">
                <a:ea typeface="Garet"/>
              </a:rPr>
              <a:t> </a:t>
            </a:r>
            <a:r>
              <a:rPr dirty="0" err="1">
                <a:ea typeface="Garet"/>
              </a:rPr>
              <a:t>sich</a:t>
            </a:r>
            <a:r>
              <a:rPr dirty="0">
                <a:ea typeface="Garet"/>
              </a:rPr>
              <a:t> </a:t>
            </a:r>
            <a:br>
              <a:rPr sz="2000" dirty="0">
                <a:latin typeface="Garet Book" pitchFamily="2" charset="0"/>
              </a:rPr>
            </a:br>
            <a:r>
              <a:rPr b="1" dirty="0" err="1">
                <a:ea typeface="Garet Bold"/>
              </a:rPr>
              <a:t>fünf</a:t>
            </a:r>
            <a:r>
              <a:rPr b="1" dirty="0">
                <a:ea typeface="Garet Bold"/>
              </a:rPr>
              <a:t> Menschen</a:t>
            </a:r>
            <a:r>
              <a:rPr dirty="0">
                <a:ea typeface="Garet"/>
              </a:rPr>
              <a:t>, die nicht </a:t>
            </a:r>
            <a:r>
              <a:rPr dirty="0" err="1">
                <a:ea typeface="Garet"/>
              </a:rPr>
              <a:t>weglaufen</a:t>
            </a:r>
            <a:r>
              <a:rPr dirty="0">
                <a:ea typeface="Garet"/>
              </a:rPr>
              <a:t> </a:t>
            </a:r>
            <a:r>
              <a:rPr dirty="0" err="1">
                <a:ea typeface="Garet"/>
              </a:rPr>
              <a:t>können</a:t>
            </a:r>
            <a:r>
              <a:rPr dirty="0">
                <a:ea typeface="Garet"/>
              </a:rPr>
              <a:t>. Wenn der Zug </a:t>
            </a:r>
            <a:r>
              <a:rPr b="1" dirty="0">
                <a:ea typeface="Garet Bold"/>
              </a:rPr>
              <a:t>auf </a:t>
            </a:r>
            <a:r>
              <a:rPr b="1" dirty="0" err="1">
                <a:ea typeface="Garet Bold"/>
              </a:rPr>
              <a:t>diesem</a:t>
            </a:r>
            <a:r>
              <a:rPr b="1" dirty="0">
                <a:ea typeface="Garet Bold"/>
              </a:rPr>
              <a:t> Gleis </a:t>
            </a:r>
            <a:r>
              <a:rPr b="1" dirty="0" err="1">
                <a:ea typeface="Garet Bold"/>
              </a:rPr>
              <a:t>weiterfährt</a:t>
            </a:r>
            <a:r>
              <a:rPr dirty="0">
                <a:ea typeface="Garet"/>
              </a:rPr>
              <a:t>, </a:t>
            </a:r>
            <a:r>
              <a:rPr dirty="0" err="1">
                <a:ea typeface="Garet"/>
              </a:rPr>
              <a:t>werden</a:t>
            </a:r>
            <a:r>
              <a:rPr dirty="0">
                <a:ea typeface="Garet"/>
              </a:rPr>
              <a:t> </a:t>
            </a:r>
            <a:r>
              <a:rPr dirty="0" err="1">
                <a:ea typeface="Garet"/>
              </a:rPr>
              <a:t>sie</a:t>
            </a:r>
            <a:r>
              <a:rPr dirty="0">
                <a:ea typeface="Garet"/>
              </a:rPr>
              <a:t> </a:t>
            </a:r>
            <a:r>
              <a:rPr b="1" dirty="0" err="1">
                <a:ea typeface="Garet Bold"/>
              </a:rPr>
              <a:t>überfahren</a:t>
            </a:r>
            <a:r>
              <a:rPr dirty="0">
                <a:ea typeface="Garet"/>
              </a:rPr>
              <a:t>.</a:t>
            </a:r>
            <a:endParaRPr lang="nl-BE" sz="2000" b="0" u="none" strike="noStrike" dirty="0">
              <a:solidFill>
                <a:srgbClr val="000000"/>
              </a:solidFill>
              <a:effectLst/>
              <a:uFillTx/>
              <a:latin typeface="Garet Book" pitchFamily="2" charset="0"/>
            </a:endParaRPr>
          </a:p>
          <a:p>
            <a:pPr defTabSz="914400">
              <a:lnSpc>
                <a:spcPts val="2194"/>
              </a:lnSpc>
            </a:pPr>
            <a:endParaRPr lang="nl-BE" sz="2000" b="0" u="none" strike="noStrike" dirty="0">
              <a:solidFill>
                <a:srgbClr val="000000"/>
              </a:solidFill>
              <a:effectLst/>
              <a:uFillTx/>
              <a:latin typeface="Garet Book" pitchFamily="2" charset="0"/>
            </a:endParaRPr>
          </a:p>
          <a:p>
            <a:pPr defTabSz="914400">
              <a:lnSpc>
                <a:spcPts val="2194"/>
              </a:lnSpc>
              <a:defRPr sz="2000">
                <a:solidFill>
                  <a:srgbClr val="091539"/>
                </a:solidFill>
                <a:effectLst/>
                <a:uFillTx/>
                <a:latin typeface="Garet Book" pitchFamily="2" charset="0"/>
              </a:defRPr>
            </a:pPr>
            <a:r>
              <a:rPr dirty="0">
                <a:ea typeface="Garet"/>
              </a:rPr>
              <a:t>Aber Sie </a:t>
            </a:r>
            <a:r>
              <a:rPr dirty="0" err="1">
                <a:ea typeface="Garet"/>
              </a:rPr>
              <a:t>können</a:t>
            </a:r>
            <a:r>
              <a:rPr dirty="0">
                <a:ea typeface="Garet"/>
              </a:rPr>
              <a:t> </a:t>
            </a:r>
            <a:r>
              <a:rPr b="1" dirty="0">
                <a:ea typeface="Garet Bold"/>
              </a:rPr>
              <a:t>den </a:t>
            </a:r>
            <a:r>
              <a:rPr b="1" dirty="0" err="1">
                <a:ea typeface="Garet Bold"/>
              </a:rPr>
              <a:t>Weichhebel</a:t>
            </a:r>
            <a:r>
              <a:rPr b="1" dirty="0">
                <a:ea typeface="Garet Bold"/>
              </a:rPr>
              <a:t> </a:t>
            </a:r>
            <a:r>
              <a:rPr b="1" dirty="0" err="1">
                <a:ea typeface="Garet Bold"/>
              </a:rPr>
              <a:t>umlegen</a:t>
            </a:r>
            <a:r>
              <a:rPr dirty="0">
                <a:ea typeface="Garet"/>
              </a:rPr>
              <a:t>. Dann </a:t>
            </a:r>
            <a:r>
              <a:rPr b="1" dirty="0" err="1">
                <a:ea typeface="Garet Bold"/>
              </a:rPr>
              <a:t>fährt</a:t>
            </a:r>
            <a:r>
              <a:rPr b="1" dirty="0">
                <a:ea typeface="Garet Bold"/>
              </a:rPr>
              <a:t> der Zug</a:t>
            </a:r>
            <a:r>
              <a:rPr dirty="0">
                <a:ea typeface="Garet"/>
              </a:rPr>
              <a:t> auf </a:t>
            </a:r>
            <a:r>
              <a:rPr dirty="0" err="1">
                <a:ea typeface="Garet"/>
              </a:rPr>
              <a:t>ein</a:t>
            </a:r>
            <a:r>
              <a:rPr dirty="0">
                <a:ea typeface="Garet"/>
              </a:rPr>
              <a:t> </a:t>
            </a:r>
            <a:r>
              <a:rPr dirty="0" err="1">
                <a:ea typeface="Garet"/>
              </a:rPr>
              <a:t>anderes</a:t>
            </a:r>
            <a:r>
              <a:rPr dirty="0">
                <a:ea typeface="Garet"/>
              </a:rPr>
              <a:t> Gleis. Auf </a:t>
            </a:r>
            <a:r>
              <a:rPr dirty="0" err="1">
                <a:ea typeface="Garet"/>
              </a:rPr>
              <a:t>diesem</a:t>
            </a:r>
            <a:r>
              <a:rPr dirty="0">
                <a:ea typeface="Garet"/>
              </a:rPr>
              <a:t> Gleis </a:t>
            </a:r>
            <a:r>
              <a:rPr dirty="0" err="1">
                <a:ea typeface="Garet"/>
              </a:rPr>
              <a:t>befindet</a:t>
            </a:r>
            <a:r>
              <a:rPr dirty="0">
                <a:ea typeface="Garet"/>
              </a:rPr>
              <a:t> </a:t>
            </a:r>
            <a:r>
              <a:rPr dirty="0" err="1">
                <a:ea typeface="Garet"/>
              </a:rPr>
              <a:t>sich</a:t>
            </a:r>
            <a:r>
              <a:rPr dirty="0">
                <a:ea typeface="Garet"/>
              </a:rPr>
              <a:t> </a:t>
            </a:r>
            <a:r>
              <a:rPr b="1" dirty="0" err="1">
                <a:ea typeface="Garet Bold"/>
              </a:rPr>
              <a:t>nur</a:t>
            </a:r>
            <a:r>
              <a:rPr b="1" dirty="0">
                <a:ea typeface="Garet Bold"/>
              </a:rPr>
              <a:t> </a:t>
            </a:r>
            <a:r>
              <a:rPr b="1" dirty="0" err="1">
                <a:ea typeface="Garet Bold"/>
              </a:rPr>
              <a:t>eine</a:t>
            </a:r>
            <a:r>
              <a:rPr b="1" dirty="0">
                <a:ea typeface="Garet Bold"/>
              </a:rPr>
              <a:t> Person</a:t>
            </a:r>
            <a:r>
              <a:rPr dirty="0">
                <a:ea typeface="Garet"/>
              </a:rPr>
              <a:t>.</a:t>
            </a:r>
            <a:endParaRPr lang="nl-BE" sz="2000" b="0" u="none" strike="noStrike" dirty="0">
              <a:solidFill>
                <a:srgbClr val="000000"/>
              </a:solidFill>
              <a:effectLst/>
              <a:uFillTx/>
              <a:latin typeface="Garet Book" pitchFamily="2" charset="0"/>
            </a:endParaRPr>
          </a:p>
        </p:txBody>
      </p:sp>
      <p:grpSp>
        <p:nvGrpSpPr>
          <p:cNvPr id="89" name="Group 8"/>
          <p:cNvGrpSpPr/>
          <p:nvPr/>
        </p:nvGrpSpPr>
        <p:grpSpPr>
          <a:xfrm>
            <a:off x="11842560" y="6095802"/>
            <a:ext cx="5913720" cy="2737517"/>
            <a:chOff x="11842560" y="5987520"/>
            <a:chExt cx="5913720" cy="2387520"/>
          </a:xfrm>
        </p:grpSpPr>
        <p:sp>
          <p:nvSpPr>
            <p:cNvPr id="90" name="Freeform 9"/>
            <p:cNvSpPr/>
            <p:nvPr/>
          </p:nvSpPr>
          <p:spPr>
            <a:xfrm>
              <a:off x="11842560" y="5987520"/>
              <a:ext cx="5913720" cy="2387520"/>
            </a:xfrm>
            <a:custGeom>
              <a:avLst/>
              <a:gdLst>
                <a:gd name="textAreaLeft" fmla="*/ 0 w 5913720"/>
                <a:gd name="textAreaRight" fmla="*/ 5914080 w 5913720"/>
                <a:gd name="textAreaTop" fmla="*/ 0 h 2387520"/>
                <a:gd name="textAreaBottom" fmla="*/ 2387880 h 2387520"/>
              </a:gdLst>
              <a:ahLst/>
              <a:cxnLst/>
              <a:rect l="textAreaLeft" t="textAreaTop" r="textAreaRight" b="textAreaBottom"/>
              <a:pathLst>
                <a:path w="7885430" h="3183890">
                  <a:moveTo>
                    <a:pt x="0" y="0"/>
                  </a:moveTo>
                  <a:lnTo>
                    <a:pt x="7885430" y="0"/>
                  </a:lnTo>
                  <a:lnTo>
                    <a:pt x="7885430" y="3183890"/>
                  </a:lnTo>
                  <a:lnTo>
                    <a:pt x="0" y="3183890"/>
                  </a:lnTo>
                  <a:close/>
                </a:path>
              </a:pathLst>
            </a:custGeom>
            <a:solidFill>
              <a:srgbClr val="F4EDFD"/>
            </a:solidFill>
            <a:ln w="12700">
              <a:solidFill>
                <a:schemeClr val="bg1"/>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91" name="TextBox 10"/>
            <p:cNvSpPr/>
            <p:nvPr/>
          </p:nvSpPr>
          <p:spPr>
            <a:xfrm>
              <a:off x="11842560" y="5987520"/>
              <a:ext cx="5913720" cy="23875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2611"/>
                </a:lnSpc>
                <a:defRPr sz="2000" u="sng">
                  <a:solidFill>
                    <a:srgbClr val="8E52F5"/>
                  </a:solidFill>
                  <a:effectLst/>
                  <a:uFillTx/>
                  <a:latin typeface="Garet Book" pitchFamily="2" charset="0"/>
                  <a:ea typeface="Garet"/>
                </a:defRPr>
              </a:pPr>
              <a:r>
                <a:rPr dirty="0"/>
                <a:t>Nun </a:t>
              </a:r>
              <a:r>
                <a:rPr dirty="0" err="1"/>
                <a:t>müssen</a:t>
              </a:r>
              <a:r>
                <a:rPr dirty="0"/>
                <a:t> Sie </a:t>
              </a:r>
              <a:r>
                <a:rPr dirty="0" err="1"/>
                <a:t>eine</a:t>
              </a:r>
              <a:r>
                <a:rPr dirty="0"/>
                <a:t> </a:t>
              </a:r>
              <a:r>
                <a:rPr dirty="0" err="1"/>
                <a:t>Entscheidung</a:t>
              </a:r>
              <a:r>
                <a:rPr dirty="0"/>
                <a:t> </a:t>
              </a:r>
              <a:r>
                <a:rPr dirty="0" err="1"/>
                <a:t>treffen</a:t>
              </a:r>
              <a:r>
                <a:rPr dirty="0"/>
                <a:t>:</a:t>
              </a:r>
              <a:endParaRPr lang="nl-BE" sz="2000" b="0" u="none" strike="noStrike" dirty="0">
                <a:solidFill>
                  <a:srgbClr val="000000"/>
                </a:solidFill>
                <a:effectLst/>
                <a:uFillTx/>
                <a:latin typeface="Garet Book" pitchFamily="2" charset="0"/>
              </a:endParaRPr>
            </a:p>
            <a:p>
              <a:pPr marL="608760" lvl="1" indent="-343080" algn="just" defTabSz="914400">
                <a:lnSpc>
                  <a:spcPts val="2866"/>
                </a:lnSpc>
                <a:buClr>
                  <a:srgbClr val="8E52F5"/>
                </a:buClr>
                <a:buFont typeface="Garet Book"/>
                <a:buChar char="→"/>
                <a:defRPr sz="2000">
                  <a:solidFill>
                    <a:srgbClr val="8E52F5"/>
                  </a:solidFill>
                  <a:effectLst/>
                  <a:uFillTx/>
                  <a:latin typeface="Garet Book" pitchFamily="2" charset="0"/>
                </a:defRPr>
              </a:pPr>
              <a:r>
                <a:rPr b="1" dirty="0">
                  <a:ea typeface="Garet Bold"/>
                </a:rPr>
                <a:t>Tun Sie </a:t>
              </a:r>
              <a:r>
                <a:rPr b="1" dirty="0" err="1">
                  <a:ea typeface="Garet Bold"/>
                </a:rPr>
                <a:t>nichts</a:t>
              </a:r>
              <a:r>
                <a:rPr b="1" dirty="0">
                  <a:ea typeface="Garet Bold"/>
                </a:rPr>
                <a:t>? </a:t>
              </a:r>
              <a:r>
                <a:rPr dirty="0">
                  <a:ea typeface="Garet"/>
                </a:rPr>
                <a:t>Dann </a:t>
              </a:r>
              <a:r>
                <a:rPr dirty="0" err="1">
                  <a:ea typeface="Garet"/>
                </a:rPr>
                <a:t>werden</a:t>
              </a:r>
              <a:r>
                <a:rPr dirty="0">
                  <a:ea typeface="Garet"/>
                </a:rPr>
                <a:t> die </a:t>
              </a:r>
              <a:r>
                <a:rPr dirty="0" err="1">
                  <a:ea typeface="Garet"/>
                </a:rPr>
                <a:t>fünf</a:t>
              </a:r>
              <a:r>
                <a:rPr dirty="0">
                  <a:ea typeface="Garet"/>
                </a:rPr>
                <a:t> </a:t>
              </a:r>
              <a:r>
                <a:rPr dirty="0" err="1">
                  <a:ea typeface="Garet"/>
                </a:rPr>
                <a:t>Personen</a:t>
              </a:r>
              <a:r>
                <a:rPr dirty="0">
                  <a:ea typeface="Garet"/>
                </a:rPr>
                <a:t> </a:t>
              </a:r>
              <a:r>
                <a:rPr dirty="0" err="1">
                  <a:ea typeface="Garet"/>
                </a:rPr>
                <a:t>überfahren</a:t>
              </a:r>
              <a:r>
                <a:rPr dirty="0">
                  <a:ea typeface="Garet"/>
                </a:rPr>
                <a:t>.</a:t>
              </a:r>
              <a:endParaRPr lang="nl-BE" sz="2000" b="0" u="none" strike="noStrike" dirty="0">
                <a:solidFill>
                  <a:srgbClr val="000000"/>
                </a:solidFill>
                <a:effectLst/>
                <a:uFillTx/>
                <a:latin typeface="Garet Book" pitchFamily="2" charset="0"/>
              </a:endParaRPr>
            </a:p>
            <a:p>
              <a:pPr marL="266040" algn="just" defTabSz="914400">
                <a:lnSpc>
                  <a:spcPts val="2866"/>
                </a:lnSpc>
              </a:pPr>
              <a:endParaRPr lang="nl-BE" sz="2000" b="0" u="none" strike="noStrike" dirty="0">
                <a:solidFill>
                  <a:srgbClr val="000000"/>
                </a:solidFill>
                <a:effectLst/>
                <a:uFillTx/>
                <a:latin typeface="Garet Book" pitchFamily="2" charset="0"/>
              </a:endParaRPr>
            </a:p>
            <a:p>
              <a:pPr marL="608760" lvl="1" indent="-343080" algn="just" defTabSz="914400">
                <a:lnSpc>
                  <a:spcPts val="2341"/>
                </a:lnSpc>
                <a:buClr>
                  <a:srgbClr val="8E52F5"/>
                </a:buClr>
                <a:buFont typeface="Garet Book"/>
                <a:buChar char="→"/>
                <a:defRPr sz="2000">
                  <a:solidFill>
                    <a:srgbClr val="8E52F5"/>
                  </a:solidFill>
                  <a:effectLst/>
                  <a:uFillTx/>
                  <a:latin typeface="Garet Book" pitchFamily="2" charset="0"/>
                </a:defRPr>
              </a:pPr>
              <a:r>
                <a:rPr b="1" dirty="0">
                  <a:ea typeface="Garet Bold"/>
                </a:rPr>
                <a:t>Legen Sie den </a:t>
              </a:r>
              <a:r>
                <a:rPr b="1" dirty="0" err="1">
                  <a:ea typeface="Garet Bold"/>
                </a:rPr>
                <a:t>Weichhebel</a:t>
              </a:r>
              <a:r>
                <a:rPr b="1" dirty="0">
                  <a:ea typeface="Garet Bold"/>
                </a:rPr>
                <a:t> um? </a:t>
              </a:r>
              <a:r>
                <a:rPr dirty="0">
                  <a:ea typeface="Garet"/>
                </a:rPr>
                <a:t>Dann </a:t>
              </a:r>
              <a:r>
                <a:rPr dirty="0" err="1">
                  <a:ea typeface="Garet"/>
                </a:rPr>
                <a:t>wird</a:t>
              </a:r>
              <a:r>
                <a:rPr dirty="0">
                  <a:ea typeface="Garet"/>
                </a:rPr>
                <a:t> </a:t>
              </a:r>
              <a:r>
                <a:rPr dirty="0" err="1">
                  <a:ea typeface="Garet"/>
                </a:rPr>
                <a:t>eine</a:t>
              </a:r>
              <a:r>
                <a:rPr dirty="0">
                  <a:ea typeface="Garet"/>
                </a:rPr>
                <a:t> Person </a:t>
              </a:r>
              <a:r>
                <a:rPr dirty="0" err="1">
                  <a:ea typeface="Garet"/>
                </a:rPr>
                <a:t>überfahren</a:t>
              </a:r>
              <a:r>
                <a:rPr dirty="0">
                  <a:ea typeface="Garet"/>
                </a:rPr>
                <a:t>, die </a:t>
              </a:r>
              <a:r>
                <a:rPr dirty="0" err="1">
                  <a:ea typeface="Garet"/>
                </a:rPr>
                <a:t>anderen</a:t>
              </a:r>
              <a:r>
                <a:rPr dirty="0">
                  <a:ea typeface="Garet"/>
                </a:rPr>
                <a:t> </a:t>
              </a:r>
              <a:r>
                <a:rPr dirty="0" err="1">
                  <a:ea typeface="Garet"/>
                </a:rPr>
                <a:t>fünf</a:t>
              </a:r>
              <a:r>
                <a:rPr dirty="0">
                  <a:ea typeface="Garet"/>
                </a:rPr>
                <a:t> </a:t>
              </a:r>
              <a:r>
                <a:rPr dirty="0" err="1">
                  <a:ea typeface="Garet"/>
                </a:rPr>
                <a:t>werden</a:t>
              </a:r>
              <a:r>
                <a:rPr dirty="0">
                  <a:ea typeface="Garet"/>
                </a:rPr>
                <a:t> </a:t>
              </a:r>
              <a:r>
                <a:rPr dirty="0" err="1">
                  <a:ea typeface="Garet"/>
                </a:rPr>
                <a:t>jedoch</a:t>
              </a:r>
              <a:r>
                <a:rPr dirty="0">
                  <a:ea typeface="Garet"/>
                </a:rPr>
                <a:t> </a:t>
              </a:r>
              <a:r>
                <a:rPr dirty="0" err="1">
                  <a:ea typeface="Garet"/>
                </a:rPr>
                <a:t>überleben</a:t>
              </a:r>
              <a:r>
                <a:rPr dirty="0">
                  <a:ea typeface="Garet"/>
                </a:rPr>
                <a:t>.</a:t>
              </a:r>
              <a:endParaRPr lang="nl-BE" sz="2000" b="0" u="none" strike="noStrike" dirty="0">
                <a:solidFill>
                  <a:srgbClr val="000000"/>
                </a:solidFill>
                <a:effectLst/>
                <a:uFillTx/>
                <a:latin typeface="Garet Book" pitchFamily="2" charset="0"/>
              </a:endParaRPr>
            </a:p>
          </p:txBody>
        </p:sp>
      </p:grpSp>
      <p:grpSp>
        <p:nvGrpSpPr>
          <p:cNvPr id="92" name="Group 11"/>
          <p:cNvGrpSpPr/>
          <p:nvPr/>
        </p:nvGrpSpPr>
        <p:grpSpPr>
          <a:xfrm>
            <a:off x="0" y="0"/>
            <a:ext cx="18287640" cy="745200"/>
            <a:chOff x="0" y="0"/>
            <a:chExt cx="18287640" cy="745200"/>
          </a:xfrm>
        </p:grpSpPr>
        <p:sp>
          <p:nvSpPr>
            <p:cNvPr id="93" name="Freeform 12"/>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97" name="Group 16"/>
          <p:cNvGrpSpPr/>
          <p:nvPr/>
        </p:nvGrpSpPr>
        <p:grpSpPr>
          <a:xfrm>
            <a:off x="1017360" y="8115480"/>
            <a:ext cx="1179360" cy="166680"/>
            <a:chOff x="1017360" y="8115480"/>
            <a:chExt cx="1179360" cy="166680"/>
          </a:xfrm>
        </p:grpSpPr>
        <p:sp>
          <p:nvSpPr>
            <p:cNvPr id="98" name="Freeform 17"/>
            <p:cNvSpPr/>
            <p:nvPr/>
          </p:nvSpPr>
          <p:spPr>
            <a:xfrm>
              <a:off x="1017360" y="8115480"/>
              <a:ext cx="1179360" cy="166680"/>
            </a:xfrm>
            <a:custGeom>
              <a:avLst/>
              <a:gdLst>
                <a:gd name="textAreaLeft" fmla="*/ 0 w 1179360"/>
                <a:gd name="textAreaRight" fmla="*/ 1179720 w 1179360"/>
                <a:gd name="textAreaTop" fmla="*/ 0 h 166680"/>
                <a:gd name="textAreaBottom" fmla="*/ 167040 h 166680"/>
              </a:gdLst>
              <a:ahLst/>
              <a:cxnLst/>
              <a:rect l="textAreaLeft" t="textAreaTop" r="textAreaRight" b="textAreaBottom"/>
              <a:pathLst>
                <a:path w="1572768" h="222504">
                  <a:moveTo>
                    <a:pt x="0" y="0"/>
                  </a:moveTo>
                  <a:lnTo>
                    <a:pt x="1572768" y="0"/>
                  </a:lnTo>
                  <a:lnTo>
                    <a:pt x="1572768" y="222504"/>
                  </a:lnTo>
                  <a:lnTo>
                    <a:pt x="0" y="222504"/>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pic>
        <p:nvPicPr>
          <p:cNvPr id="3" name="Grafik 2">
            <a:extLst>
              <a:ext uri="{FF2B5EF4-FFF2-40B4-BE49-F238E27FC236}">
                <a16:creationId xmlns:a16="http://schemas.microsoft.com/office/drawing/2014/main" id="{E4D001BC-AF5F-4F87-AC3A-9D94358D47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20" y="2487633"/>
            <a:ext cx="10175981" cy="634843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2"/>
          <p:cNvGrpSpPr/>
          <p:nvPr/>
        </p:nvGrpSpPr>
        <p:grpSpPr>
          <a:xfrm>
            <a:off x="16858440" y="8833320"/>
            <a:ext cx="1322640" cy="1383480"/>
            <a:chOff x="16858440" y="8833320"/>
            <a:chExt cx="1322640" cy="1383480"/>
          </a:xfrm>
        </p:grpSpPr>
        <p:sp>
          <p:nvSpPr>
            <p:cNvPr id="101"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05" name="Group 9"/>
          <p:cNvGrpSpPr/>
          <p:nvPr/>
        </p:nvGrpSpPr>
        <p:grpSpPr>
          <a:xfrm>
            <a:off x="1028880" y="6944760"/>
            <a:ext cx="1176840" cy="164160"/>
            <a:chOff x="1028880" y="6944760"/>
            <a:chExt cx="1176840" cy="164160"/>
          </a:xfrm>
        </p:grpSpPr>
        <p:sp>
          <p:nvSpPr>
            <p:cNvPr id="106" name="Freeform 10"/>
            <p:cNvSpPr/>
            <p:nvPr/>
          </p:nvSpPr>
          <p:spPr>
            <a:xfrm>
              <a:off x="1028880" y="6944760"/>
              <a:ext cx="1176840" cy="164160"/>
            </a:xfrm>
            <a:custGeom>
              <a:avLst/>
              <a:gdLst>
                <a:gd name="textAreaLeft" fmla="*/ 0 w 1176840"/>
                <a:gd name="textAreaRight" fmla="*/ 1177200 w 1176840"/>
                <a:gd name="textAreaTop" fmla="*/ 0 h 164160"/>
                <a:gd name="textAreaBottom" fmla="*/ 164520 h 164160"/>
              </a:gdLst>
              <a:ahLst/>
              <a:cxnLst/>
              <a:rect l="textAreaLeft" t="textAreaTop" r="textAreaRight" b="textAreaBottom"/>
              <a:pathLst>
                <a:path w="1569720" h="219456">
                  <a:moveTo>
                    <a:pt x="0" y="0"/>
                  </a:moveTo>
                  <a:lnTo>
                    <a:pt x="1569720" y="0"/>
                  </a:lnTo>
                  <a:lnTo>
                    <a:pt x="1569720" y="219456"/>
                  </a:lnTo>
                  <a:lnTo>
                    <a:pt x="0" y="219456"/>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08" name="Freeform 12"/>
          <p:cNvSpPr/>
          <p:nvPr/>
        </p:nvSpPr>
        <p:spPr>
          <a:xfrm>
            <a:off x="15885360" y="6416640"/>
            <a:ext cx="1262520" cy="1508400"/>
          </a:xfrm>
          <a:custGeom>
            <a:avLst/>
            <a:gdLst>
              <a:gd name="textAreaLeft" fmla="*/ 0 w 1262520"/>
              <a:gd name="textAreaRight" fmla="*/ 1262880 w 1262520"/>
              <a:gd name="textAreaTop" fmla="*/ 0 h 1508400"/>
              <a:gd name="textAreaBottom" fmla="*/ 1508760 h 1508400"/>
            </a:gdLst>
            <a:ahLst/>
            <a:cxnLst/>
            <a:rect l="textAreaLeft" t="textAreaTop" r="textAreaRight" b="textAreaBottom"/>
            <a:pathLst>
              <a:path w="1263015" h="1508760">
                <a:moveTo>
                  <a:pt x="0" y="0"/>
                </a:moveTo>
                <a:lnTo>
                  <a:pt x="1263015" y="0"/>
                </a:lnTo>
                <a:lnTo>
                  <a:pt x="1263015" y="1508760"/>
                </a:lnTo>
                <a:lnTo>
                  <a:pt x="0" y="1508760"/>
                </a:lnTo>
                <a:lnTo>
                  <a:pt x="0" y="0"/>
                </a:lnTo>
                <a:close/>
              </a:path>
            </a:pathLst>
          </a:custGeom>
          <a:blipFill rotWithShape="0">
            <a:blip r:embed="rId5">
              <a:extLst>
                <a:ext uri="{96DAC541-7B7A-43D3-8B79-37D633B846F1}">
                  <asvg:svgBlip xmlns:asvg="http://schemas.microsoft.com/office/drawing/2016/SVG/main" r:embed="rId6"/>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109" name="Group 13"/>
          <p:cNvGrpSpPr/>
          <p:nvPr/>
        </p:nvGrpSpPr>
        <p:grpSpPr>
          <a:xfrm>
            <a:off x="15875640" y="7025040"/>
            <a:ext cx="862920" cy="300600"/>
            <a:chOff x="15875640" y="7025040"/>
            <a:chExt cx="862920" cy="300600"/>
          </a:xfrm>
        </p:grpSpPr>
        <p:sp>
          <p:nvSpPr>
            <p:cNvPr id="110" name="Freeform 14"/>
            <p:cNvSpPr/>
            <p:nvPr/>
          </p:nvSpPr>
          <p:spPr>
            <a:xfrm>
              <a:off x="15875640" y="7025040"/>
              <a:ext cx="862920" cy="300600"/>
            </a:xfrm>
            <a:custGeom>
              <a:avLst/>
              <a:gdLst>
                <a:gd name="textAreaLeft" fmla="*/ 0 w 862920"/>
                <a:gd name="textAreaRight" fmla="*/ 863280 w 862920"/>
                <a:gd name="textAreaTop" fmla="*/ 0 h 300600"/>
                <a:gd name="textAreaBottom" fmla="*/ 300960 h 300600"/>
              </a:gdLst>
              <a:ahLst/>
              <a:cxnLst/>
              <a:rect l="textAreaLeft" t="textAreaTop" r="textAreaRight" b="textAreaBottom"/>
              <a:pathLst>
                <a:path w="1151128" h="401066">
                  <a:moveTo>
                    <a:pt x="1018032" y="0"/>
                  </a:moveTo>
                  <a:lnTo>
                    <a:pt x="953008" y="65024"/>
                  </a:lnTo>
                  <a:lnTo>
                    <a:pt x="953008" y="74930"/>
                  </a:lnTo>
                  <a:lnTo>
                    <a:pt x="948182" y="99568"/>
                  </a:lnTo>
                  <a:lnTo>
                    <a:pt x="934974" y="119380"/>
                  </a:lnTo>
                  <a:lnTo>
                    <a:pt x="915162" y="132588"/>
                  </a:lnTo>
                  <a:lnTo>
                    <a:pt x="890778" y="137414"/>
                  </a:lnTo>
                  <a:lnTo>
                    <a:pt x="104902" y="137414"/>
                  </a:lnTo>
                  <a:lnTo>
                    <a:pt x="24638" y="277114"/>
                  </a:lnTo>
                  <a:lnTo>
                    <a:pt x="0" y="342392"/>
                  </a:lnTo>
                  <a:lnTo>
                    <a:pt x="8890" y="396240"/>
                  </a:lnTo>
                  <a:lnTo>
                    <a:pt x="12954" y="401066"/>
                  </a:lnTo>
                  <a:lnTo>
                    <a:pt x="1151128" y="401066"/>
                  </a:lnTo>
                  <a:lnTo>
                    <a:pt x="1128522" y="393446"/>
                  </a:lnTo>
                  <a:lnTo>
                    <a:pt x="1110234" y="376936"/>
                  </a:lnTo>
                  <a:lnTo>
                    <a:pt x="1100074" y="354584"/>
                  </a:lnTo>
                  <a:lnTo>
                    <a:pt x="1098804" y="330454"/>
                  </a:lnTo>
                  <a:lnTo>
                    <a:pt x="1106424" y="307848"/>
                  </a:lnTo>
                  <a:lnTo>
                    <a:pt x="1122934" y="289560"/>
                  </a:lnTo>
                  <a:lnTo>
                    <a:pt x="1122934" y="104902"/>
                  </a:lnTo>
                  <a:lnTo>
                    <a:pt x="1018032"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1" name="Group 15"/>
          <p:cNvGrpSpPr/>
          <p:nvPr/>
        </p:nvGrpSpPr>
        <p:grpSpPr>
          <a:xfrm>
            <a:off x="16719480" y="7026840"/>
            <a:ext cx="275040" cy="140040"/>
            <a:chOff x="16719480" y="7026840"/>
            <a:chExt cx="275040" cy="140040"/>
          </a:xfrm>
        </p:grpSpPr>
        <p:sp>
          <p:nvSpPr>
            <p:cNvPr id="112" name="Freeform 16"/>
            <p:cNvSpPr/>
            <p:nvPr/>
          </p:nvSpPr>
          <p:spPr>
            <a:xfrm>
              <a:off x="16719480" y="7026840"/>
              <a:ext cx="275040" cy="140040"/>
            </a:xfrm>
            <a:custGeom>
              <a:avLst/>
              <a:gdLst>
                <a:gd name="textAreaLeft" fmla="*/ 0 w 275040"/>
                <a:gd name="textAreaRight" fmla="*/ 275400 w 275040"/>
                <a:gd name="textAreaTop" fmla="*/ 0 h 140040"/>
                <a:gd name="textAreaBottom" fmla="*/ 140400 h 140040"/>
              </a:gdLst>
              <a:ahLst/>
              <a:cxnLst/>
              <a:rect l="textAreaLeft" t="textAreaTop" r="textAreaRight" b="textAreaBottom"/>
              <a:pathLst>
                <a:path w="367030" h="187198">
                  <a:moveTo>
                    <a:pt x="367030" y="0"/>
                  </a:moveTo>
                  <a:lnTo>
                    <a:pt x="0" y="0"/>
                  </a:lnTo>
                  <a:lnTo>
                    <a:pt x="72390" y="72390"/>
                  </a:lnTo>
                  <a:lnTo>
                    <a:pt x="72390" y="187198"/>
                  </a:lnTo>
                  <a:lnTo>
                    <a:pt x="204724" y="187198"/>
                  </a:lnTo>
                  <a:lnTo>
                    <a:pt x="299720" y="74930"/>
                  </a:lnTo>
                  <a:lnTo>
                    <a:pt x="299720" y="57404"/>
                  </a:lnTo>
                  <a:lnTo>
                    <a:pt x="306324" y="33528"/>
                  </a:lnTo>
                  <a:lnTo>
                    <a:pt x="321056" y="14732"/>
                  </a:lnTo>
                  <a:lnTo>
                    <a:pt x="342138" y="3048"/>
                  </a:lnTo>
                  <a:lnTo>
                    <a:pt x="367030"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3" name="Group 17"/>
          <p:cNvGrpSpPr/>
          <p:nvPr/>
        </p:nvGrpSpPr>
        <p:grpSpPr>
          <a:xfrm>
            <a:off x="15954480" y="6699600"/>
            <a:ext cx="725760" cy="428400"/>
            <a:chOff x="15954480" y="6699600"/>
            <a:chExt cx="725760" cy="428400"/>
          </a:xfrm>
        </p:grpSpPr>
        <p:sp>
          <p:nvSpPr>
            <p:cNvPr id="114" name="Freeform 18"/>
            <p:cNvSpPr/>
            <p:nvPr/>
          </p:nvSpPr>
          <p:spPr>
            <a:xfrm>
              <a:off x="15954480" y="6699600"/>
              <a:ext cx="725760" cy="428400"/>
            </a:xfrm>
            <a:custGeom>
              <a:avLst/>
              <a:gdLst>
                <a:gd name="textAreaLeft" fmla="*/ 0 w 725760"/>
                <a:gd name="textAreaRight" fmla="*/ 726120 w 725760"/>
                <a:gd name="textAreaTop" fmla="*/ 0 h 428400"/>
                <a:gd name="textAreaBottom" fmla="*/ 428760 h 428400"/>
              </a:gdLst>
              <a:ahLst/>
              <a:cxnLst/>
              <a:rect l="textAreaLeft" t="textAreaTop" r="textAreaRight" b="textAreaBottom"/>
              <a:pathLst>
                <a:path w="967994" h="571500">
                  <a:moveTo>
                    <a:pt x="967994" y="0"/>
                  </a:moveTo>
                  <a:lnTo>
                    <a:pt x="843280" y="0"/>
                  </a:lnTo>
                  <a:lnTo>
                    <a:pt x="843280" y="99822"/>
                  </a:lnTo>
                  <a:lnTo>
                    <a:pt x="848106" y="102108"/>
                  </a:lnTo>
                  <a:lnTo>
                    <a:pt x="853186" y="107188"/>
                  </a:lnTo>
                  <a:lnTo>
                    <a:pt x="855726" y="112268"/>
                  </a:lnTo>
                  <a:lnTo>
                    <a:pt x="865886" y="134620"/>
                  </a:lnTo>
                  <a:lnTo>
                    <a:pt x="867156" y="158750"/>
                  </a:lnTo>
                  <a:lnTo>
                    <a:pt x="859536" y="181356"/>
                  </a:lnTo>
                  <a:lnTo>
                    <a:pt x="843280" y="199644"/>
                  </a:lnTo>
                  <a:lnTo>
                    <a:pt x="820674" y="209804"/>
                  </a:lnTo>
                  <a:lnTo>
                    <a:pt x="796798" y="211074"/>
                  </a:lnTo>
                  <a:lnTo>
                    <a:pt x="108966" y="211074"/>
                  </a:lnTo>
                  <a:lnTo>
                    <a:pt x="108204" y="213868"/>
                  </a:lnTo>
                  <a:lnTo>
                    <a:pt x="94234" y="305054"/>
                  </a:lnTo>
                  <a:lnTo>
                    <a:pt x="91948" y="399288"/>
                  </a:lnTo>
                  <a:lnTo>
                    <a:pt x="91948" y="411734"/>
                  </a:lnTo>
                  <a:lnTo>
                    <a:pt x="0" y="571500"/>
                  </a:lnTo>
                  <a:lnTo>
                    <a:pt x="785876" y="571500"/>
                  </a:lnTo>
                  <a:lnTo>
                    <a:pt x="761238" y="566674"/>
                  </a:lnTo>
                  <a:lnTo>
                    <a:pt x="741426" y="553466"/>
                  </a:lnTo>
                  <a:lnTo>
                    <a:pt x="728218" y="533654"/>
                  </a:lnTo>
                  <a:lnTo>
                    <a:pt x="723392" y="509016"/>
                  </a:lnTo>
                  <a:lnTo>
                    <a:pt x="728218" y="484632"/>
                  </a:lnTo>
                  <a:lnTo>
                    <a:pt x="741426" y="464820"/>
                  </a:lnTo>
                  <a:lnTo>
                    <a:pt x="761238" y="451612"/>
                  </a:lnTo>
                  <a:lnTo>
                    <a:pt x="785876" y="446786"/>
                  </a:lnTo>
                  <a:lnTo>
                    <a:pt x="793242" y="446786"/>
                  </a:lnTo>
                  <a:lnTo>
                    <a:pt x="967994" y="272034"/>
                  </a:lnTo>
                  <a:lnTo>
                    <a:pt x="967994"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5" name="Group 19"/>
          <p:cNvGrpSpPr/>
          <p:nvPr/>
        </p:nvGrpSpPr>
        <p:grpSpPr>
          <a:xfrm>
            <a:off x="16678440" y="6653520"/>
            <a:ext cx="261000" cy="372600"/>
            <a:chOff x="16678440" y="6653520"/>
            <a:chExt cx="261000" cy="372600"/>
          </a:xfrm>
        </p:grpSpPr>
        <p:sp>
          <p:nvSpPr>
            <p:cNvPr id="116" name="Freeform 20"/>
            <p:cNvSpPr/>
            <p:nvPr/>
          </p:nvSpPr>
          <p:spPr>
            <a:xfrm>
              <a:off x="16678440" y="6653520"/>
              <a:ext cx="261000" cy="372600"/>
            </a:xfrm>
            <a:custGeom>
              <a:avLst/>
              <a:gdLst>
                <a:gd name="textAreaLeft" fmla="*/ 0 w 261000"/>
                <a:gd name="textAreaRight" fmla="*/ 261360 w 261000"/>
                <a:gd name="textAreaTop" fmla="*/ 0 h 372600"/>
                <a:gd name="textAreaBottom" fmla="*/ 372960 h 372600"/>
              </a:gdLst>
              <a:ahLst/>
              <a:cxnLst/>
              <a:rect l="textAreaLeft" t="textAreaTop" r="textAreaRight" b="textAreaBottom"/>
              <a:pathLst>
                <a:path w="348488" h="497332">
                  <a:moveTo>
                    <a:pt x="348488" y="0"/>
                  </a:moveTo>
                  <a:lnTo>
                    <a:pt x="77470" y="0"/>
                  </a:lnTo>
                  <a:lnTo>
                    <a:pt x="77470" y="363474"/>
                  </a:lnTo>
                  <a:lnTo>
                    <a:pt x="0" y="443230"/>
                  </a:lnTo>
                  <a:lnTo>
                    <a:pt x="54102" y="497332"/>
                  </a:lnTo>
                  <a:lnTo>
                    <a:pt x="230632" y="497332"/>
                  </a:lnTo>
                  <a:lnTo>
                    <a:pt x="208026" y="489458"/>
                  </a:lnTo>
                  <a:lnTo>
                    <a:pt x="189738" y="473202"/>
                  </a:lnTo>
                  <a:lnTo>
                    <a:pt x="179324" y="450850"/>
                  </a:lnTo>
                  <a:lnTo>
                    <a:pt x="178308" y="426720"/>
                  </a:lnTo>
                  <a:lnTo>
                    <a:pt x="185928" y="404114"/>
                  </a:lnTo>
                  <a:lnTo>
                    <a:pt x="202184" y="385826"/>
                  </a:lnTo>
                  <a:lnTo>
                    <a:pt x="202184" y="211074"/>
                  </a:lnTo>
                  <a:lnTo>
                    <a:pt x="302006" y="211074"/>
                  </a:lnTo>
                  <a:lnTo>
                    <a:pt x="302006" y="111252"/>
                  </a:lnTo>
                  <a:lnTo>
                    <a:pt x="297180" y="108712"/>
                  </a:lnTo>
                  <a:lnTo>
                    <a:pt x="292100" y="103886"/>
                  </a:lnTo>
                  <a:lnTo>
                    <a:pt x="289560" y="98806"/>
                  </a:lnTo>
                  <a:lnTo>
                    <a:pt x="279146" y="76454"/>
                  </a:lnTo>
                  <a:lnTo>
                    <a:pt x="278130" y="52324"/>
                  </a:lnTo>
                  <a:lnTo>
                    <a:pt x="285750" y="29718"/>
                  </a:lnTo>
                  <a:lnTo>
                    <a:pt x="302006" y="11430"/>
                  </a:lnTo>
                  <a:lnTo>
                    <a:pt x="324358" y="1016"/>
                  </a:lnTo>
                  <a:lnTo>
                    <a:pt x="348488"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7" name="Group 21"/>
          <p:cNvGrpSpPr/>
          <p:nvPr/>
        </p:nvGrpSpPr>
        <p:grpSpPr>
          <a:xfrm>
            <a:off x="16036200" y="6503760"/>
            <a:ext cx="678600" cy="353880"/>
            <a:chOff x="16036200" y="6503760"/>
            <a:chExt cx="678600" cy="353880"/>
          </a:xfrm>
        </p:grpSpPr>
        <p:sp>
          <p:nvSpPr>
            <p:cNvPr id="118" name="Freeform 22"/>
            <p:cNvSpPr/>
            <p:nvPr/>
          </p:nvSpPr>
          <p:spPr>
            <a:xfrm>
              <a:off x="16036200" y="6503760"/>
              <a:ext cx="678600" cy="353880"/>
            </a:xfrm>
            <a:custGeom>
              <a:avLst/>
              <a:gdLst>
                <a:gd name="textAreaLeft" fmla="*/ 0 w 678600"/>
                <a:gd name="textAreaRight" fmla="*/ 678960 w 678600"/>
                <a:gd name="textAreaTop" fmla="*/ 0 h 353880"/>
                <a:gd name="textAreaBottom" fmla="*/ 354240 h 353880"/>
              </a:gdLst>
              <a:ahLst/>
              <a:cxnLst/>
              <a:rect l="textAreaLeft" t="textAreaTop" r="textAreaRight" b="textAreaBottom"/>
              <a:pathLst>
                <a:path w="905510" h="472186">
                  <a:moveTo>
                    <a:pt x="905510" y="0"/>
                  </a:moveTo>
                  <a:lnTo>
                    <a:pt x="534670" y="0"/>
                  </a:lnTo>
                  <a:lnTo>
                    <a:pt x="534670" y="171196"/>
                  </a:lnTo>
                  <a:lnTo>
                    <a:pt x="434594" y="261112"/>
                  </a:lnTo>
                  <a:lnTo>
                    <a:pt x="434594" y="265938"/>
                  </a:lnTo>
                  <a:lnTo>
                    <a:pt x="429768" y="290576"/>
                  </a:lnTo>
                  <a:lnTo>
                    <a:pt x="416560" y="310388"/>
                  </a:lnTo>
                  <a:lnTo>
                    <a:pt x="396748" y="323596"/>
                  </a:lnTo>
                  <a:lnTo>
                    <a:pt x="372364" y="328422"/>
                  </a:lnTo>
                  <a:lnTo>
                    <a:pt x="48514" y="328422"/>
                  </a:lnTo>
                  <a:lnTo>
                    <a:pt x="23622" y="387604"/>
                  </a:lnTo>
                  <a:lnTo>
                    <a:pt x="0" y="472186"/>
                  </a:lnTo>
                  <a:lnTo>
                    <a:pt x="687832" y="472186"/>
                  </a:lnTo>
                  <a:lnTo>
                    <a:pt x="664972" y="464566"/>
                  </a:lnTo>
                  <a:lnTo>
                    <a:pt x="646938" y="448310"/>
                  </a:lnTo>
                  <a:lnTo>
                    <a:pt x="636524" y="425704"/>
                  </a:lnTo>
                  <a:lnTo>
                    <a:pt x="635254" y="401828"/>
                  </a:lnTo>
                  <a:lnTo>
                    <a:pt x="642874" y="378968"/>
                  </a:lnTo>
                  <a:lnTo>
                    <a:pt x="659384" y="360934"/>
                  </a:lnTo>
                  <a:lnTo>
                    <a:pt x="659384" y="186182"/>
                  </a:lnTo>
                  <a:lnTo>
                    <a:pt x="859028" y="186182"/>
                  </a:lnTo>
                  <a:lnTo>
                    <a:pt x="859028" y="111252"/>
                  </a:lnTo>
                  <a:lnTo>
                    <a:pt x="853948" y="108712"/>
                  </a:lnTo>
                  <a:lnTo>
                    <a:pt x="849122" y="103632"/>
                  </a:lnTo>
                  <a:lnTo>
                    <a:pt x="846582" y="98806"/>
                  </a:lnTo>
                  <a:lnTo>
                    <a:pt x="836168" y="76200"/>
                  </a:lnTo>
                  <a:lnTo>
                    <a:pt x="834898" y="52324"/>
                  </a:lnTo>
                  <a:lnTo>
                    <a:pt x="842772" y="29718"/>
                  </a:lnTo>
                  <a:lnTo>
                    <a:pt x="859028" y="11430"/>
                  </a:lnTo>
                  <a:lnTo>
                    <a:pt x="881380" y="1016"/>
                  </a:lnTo>
                  <a:lnTo>
                    <a:pt x="905510"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19" name="Group 23"/>
          <p:cNvGrpSpPr/>
          <p:nvPr/>
        </p:nvGrpSpPr>
        <p:grpSpPr>
          <a:xfrm>
            <a:off x="16072560" y="6495480"/>
            <a:ext cx="364320" cy="254160"/>
            <a:chOff x="16072560" y="6495480"/>
            <a:chExt cx="364320" cy="254160"/>
          </a:xfrm>
        </p:grpSpPr>
        <p:sp>
          <p:nvSpPr>
            <p:cNvPr id="120" name="Freeform 24"/>
            <p:cNvSpPr/>
            <p:nvPr/>
          </p:nvSpPr>
          <p:spPr>
            <a:xfrm>
              <a:off x="16072560" y="6495480"/>
              <a:ext cx="364320" cy="254160"/>
            </a:xfrm>
            <a:custGeom>
              <a:avLst/>
              <a:gdLst>
                <a:gd name="textAreaLeft" fmla="*/ 0 w 364320"/>
                <a:gd name="textAreaRight" fmla="*/ 364680 w 364320"/>
                <a:gd name="textAreaTop" fmla="*/ 0 h 254160"/>
                <a:gd name="textAreaBottom" fmla="*/ 254520 h 254160"/>
              </a:gdLst>
              <a:ahLst/>
              <a:cxnLst/>
              <a:rect l="textAreaLeft" t="textAreaTop" r="textAreaRight" b="textAreaBottom"/>
              <a:pathLst>
                <a:path w="486156" h="339344">
                  <a:moveTo>
                    <a:pt x="486156" y="0"/>
                  </a:moveTo>
                  <a:lnTo>
                    <a:pt x="301752" y="0"/>
                  </a:lnTo>
                  <a:lnTo>
                    <a:pt x="234188" y="44704"/>
                  </a:lnTo>
                  <a:lnTo>
                    <a:pt x="166624" y="101854"/>
                  </a:lnTo>
                  <a:lnTo>
                    <a:pt x="106172" y="166624"/>
                  </a:lnTo>
                  <a:lnTo>
                    <a:pt x="53594" y="238252"/>
                  </a:lnTo>
                  <a:lnTo>
                    <a:pt x="0" y="339344"/>
                  </a:lnTo>
                  <a:lnTo>
                    <a:pt x="323850" y="339344"/>
                  </a:lnTo>
                  <a:lnTo>
                    <a:pt x="299212" y="334772"/>
                  </a:lnTo>
                  <a:lnTo>
                    <a:pt x="279400" y="322580"/>
                  </a:lnTo>
                  <a:lnTo>
                    <a:pt x="266192" y="303530"/>
                  </a:lnTo>
                  <a:lnTo>
                    <a:pt x="261366" y="279400"/>
                  </a:lnTo>
                  <a:lnTo>
                    <a:pt x="266192" y="255016"/>
                  </a:lnTo>
                  <a:lnTo>
                    <a:pt x="279400" y="235204"/>
                  </a:lnTo>
                  <a:lnTo>
                    <a:pt x="299212" y="221742"/>
                  </a:lnTo>
                  <a:lnTo>
                    <a:pt x="323850" y="216916"/>
                  </a:lnTo>
                  <a:lnTo>
                    <a:pt x="336296" y="216916"/>
                  </a:lnTo>
                  <a:lnTo>
                    <a:pt x="411226" y="149606"/>
                  </a:lnTo>
                  <a:lnTo>
                    <a:pt x="411226" y="27432"/>
                  </a:lnTo>
                  <a:lnTo>
                    <a:pt x="429768" y="19812"/>
                  </a:lnTo>
                  <a:lnTo>
                    <a:pt x="448564" y="12700"/>
                  </a:lnTo>
                  <a:lnTo>
                    <a:pt x="467360" y="6096"/>
                  </a:lnTo>
                  <a:lnTo>
                    <a:pt x="486156"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21" name="Group 25"/>
          <p:cNvGrpSpPr/>
          <p:nvPr/>
        </p:nvGrpSpPr>
        <p:grpSpPr>
          <a:xfrm>
            <a:off x="-1080" y="7821360"/>
            <a:ext cx="18287640" cy="269640"/>
            <a:chOff x="-1080" y="7821360"/>
            <a:chExt cx="18287640" cy="269640"/>
          </a:xfrm>
        </p:grpSpPr>
        <p:sp>
          <p:nvSpPr>
            <p:cNvPr id="122" name="Freeform 26"/>
            <p:cNvSpPr/>
            <p:nvPr/>
          </p:nvSpPr>
          <p:spPr>
            <a:xfrm>
              <a:off x="-1080" y="7821360"/>
              <a:ext cx="18287640" cy="269640"/>
            </a:xfrm>
            <a:custGeom>
              <a:avLst/>
              <a:gdLst>
                <a:gd name="textAreaLeft" fmla="*/ 0 w 18287640"/>
                <a:gd name="textAreaRight" fmla="*/ 18288000 w 18287640"/>
                <a:gd name="textAreaTop" fmla="*/ 0 h 269640"/>
                <a:gd name="textAreaBottom" fmla="*/ 270000 h 269640"/>
              </a:gdLst>
              <a:ahLst/>
              <a:cxnLst/>
              <a:rect l="textAreaLeft" t="textAreaTop" r="textAreaRight" b="textAreaBottom"/>
              <a:pathLst>
                <a:path w="24384000" h="360172">
                  <a:moveTo>
                    <a:pt x="0" y="360172"/>
                  </a:moveTo>
                  <a:lnTo>
                    <a:pt x="24384000" y="360172"/>
                  </a:lnTo>
                  <a:lnTo>
                    <a:pt x="24384000" y="0"/>
                  </a:lnTo>
                  <a:lnTo>
                    <a:pt x="0" y="0"/>
                  </a:lnTo>
                  <a:lnTo>
                    <a:pt x="0" y="360172"/>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23" name="Group 27"/>
          <p:cNvGrpSpPr/>
          <p:nvPr/>
        </p:nvGrpSpPr>
        <p:grpSpPr>
          <a:xfrm>
            <a:off x="9836640" y="2182320"/>
            <a:ext cx="7924320" cy="1866960"/>
            <a:chOff x="9836640" y="2182320"/>
            <a:chExt cx="7924320" cy="1866960"/>
          </a:xfrm>
        </p:grpSpPr>
        <p:sp>
          <p:nvSpPr>
            <p:cNvPr id="124" name="Freeform 28"/>
            <p:cNvSpPr/>
            <p:nvPr/>
          </p:nvSpPr>
          <p:spPr>
            <a:xfrm>
              <a:off x="9836640" y="2239560"/>
              <a:ext cx="7924320" cy="1809720"/>
            </a:xfrm>
            <a:custGeom>
              <a:avLst/>
              <a:gdLst>
                <a:gd name="textAreaLeft" fmla="*/ 0 w 7924320"/>
                <a:gd name="textAreaRight" fmla="*/ 7924680 w 7924320"/>
                <a:gd name="textAreaTop" fmla="*/ 0 h 1809720"/>
                <a:gd name="textAreaBottom" fmla="*/ 1810080 h 1809720"/>
              </a:gdLst>
              <a:ahLst/>
              <a:cxnLst/>
              <a:rect l="textAreaLeft" t="textAreaTop" r="textAreaRight" b="textAreaBottom"/>
              <a:pathLst>
                <a:path w="10566400" h="2413381">
                  <a:moveTo>
                    <a:pt x="0" y="0"/>
                  </a:moveTo>
                  <a:lnTo>
                    <a:pt x="10566400" y="0"/>
                  </a:lnTo>
                  <a:lnTo>
                    <a:pt x="10566400" y="2413381"/>
                  </a:lnTo>
                  <a:lnTo>
                    <a:pt x="0" y="2413381"/>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125" name="TextBox 29"/>
            <p:cNvSpPr/>
            <p:nvPr/>
          </p:nvSpPr>
          <p:spPr>
            <a:xfrm>
              <a:off x="9836640" y="2182320"/>
              <a:ext cx="7924320" cy="186696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3436"/>
                </a:lnSpc>
                <a:defRPr sz="2000">
                  <a:solidFill>
                    <a:srgbClr val="8E52F5"/>
                  </a:solidFill>
                  <a:effectLst/>
                  <a:uFillTx/>
                  <a:latin typeface="Garet Book" pitchFamily="2" charset="0"/>
                  <a:ea typeface="Garet"/>
                </a:defRPr>
              </a:pPr>
              <a:r>
                <a:t>Das ist also das Trolley-Problem:</a:t>
              </a:r>
              <a:endParaRPr lang="nl-BE" sz="2000" b="0" u="none" strike="noStrike" dirty="0">
                <a:solidFill>
                  <a:srgbClr val="000000"/>
                </a:solidFill>
                <a:effectLst/>
                <a:uFillTx/>
                <a:latin typeface="Garet Book" pitchFamily="2" charset="0"/>
              </a:endParaRPr>
            </a:p>
            <a:p>
              <a:pPr defTabSz="914400">
                <a:lnSpc>
                  <a:spcPts val="3436"/>
                </a:lnSpc>
              </a:pPr>
              <a:endParaRPr lang="nl-BE" sz="2000" b="0" u="none" strike="noStrike" dirty="0">
                <a:solidFill>
                  <a:srgbClr val="000000"/>
                </a:solidFill>
                <a:effectLst/>
                <a:uFillTx/>
                <a:latin typeface="Garet Book" pitchFamily="2" charset="0"/>
              </a:endParaRPr>
            </a:p>
            <a:p>
              <a:pPr defTabSz="914400">
                <a:lnSpc>
                  <a:spcPts val="3436"/>
                </a:lnSpc>
                <a:defRPr sz="2000">
                  <a:solidFill>
                    <a:srgbClr val="8E52F5"/>
                  </a:solidFill>
                  <a:effectLst/>
                  <a:uFillTx/>
                  <a:latin typeface="Garet Book" pitchFamily="2" charset="0"/>
                  <a:ea typeface="Garet"/>
                </a:defRPr>
              </a:pPr>
              <a:r>
                <a:t>Was ist richtig? Eine Person opfern, um fünf zu retten? </a:t>
              </a:r>
              <a:br>
                <a:rPr sz="2000" dirty="0">
                  <a:latin typeface="Garet Book" pitchFamily="2" charset="0"/>
                </a:rPr>
              </a:br>
              <a:r>
                <a:t>Oder nichts tun und fünf Menschen sterben lassen?</a:t>
              </a:r>
              <a:endParaRPr lang="nl-BE" sz="2000" b="0" u="none" strike="noStrike" dirty="0">
                <a:solidFill>
                  <a:srgbClr val="000000"/>
                </a:solidFill>
                <a:effectLst/>
                <a:uFillTx/>
                <a:latin typeface="Garet Book" pitchFamily="2" charset="0"/>
              </a:endParaRPr>
            </a:p>
          </p:txBody>
        </p:sp>
      </p:grpSp>
      <p:sp>
        <p:nvSpPr>
          <p:cNvPr id="126" name="TextBox 30"/>
          <p:cNvSpPr/>
          <p:nvPr/>
        </p:nvSpPr>
        <p:spPr>
          <a:xfrm>
            <a:off x="803880" y="1244520"/>
            <a:ext cx="10524520" cy="743400"/>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defTabSz="914400">
              <a:lnSpc>
                <a:spcPts val="5760"/>
              </a:lnSpc>
              <a:defRPr sz="4800" b="1">
                <a:solidFill>
                  <a:srgbClr val="091539"/>
                </a:solidFill>
                <a:effectLst/>
                <a:uFillTx/>
                <a:latin typeface="Garet Heavy" pitchFamily="2" charset="0"/>
                <a:ea typeface="Garet Bold"/>
              </a:defRPr>
            </a:pPr>
            <a:r>
              <a:rPr dirty="0"/>
              <a:t>DAS TROLLEY-PROBLEM</a:t>
            </a:r>
            <a:endParaRPr lang="nl-BE" sz="4800" b="0" u="none" strike="noStrike" dirty="0">
              <a:solidFill>
                <a:srgbClr val="000000"/>
              </a:solidFill>
              <a:effectLst/>
              <a:uFillTx/>
              <a:latin typeface="Garet Heavy" pitchFamily="2" charset="0"/>
            </a:endParaRPr>
          </a:p>
        </p:txBody>
      </p:sp>
      <p:sp>
        <p:nvSpPr>
          <p:cNvPr id="127" name="TextBox 31"/>
          <p:cNvSpPr/>
          <p:nvPr/>
        </p:nvSpPr>
        <p:spPr>
          <a:xfrm>
            <a:off x="9895320" y="4409280"/>
            <a:ext cx="7807320" cy="2362826"/>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defTabSz="914400">
              <a:lnSpc>
                <a:spcPts val="3081"/>
              </a:lnSpc>
              <a:defRPr sz="2000">
                <a:effectLst/>
                <a:uFillTx/>
                <a:latin typeface="Garet Book" pitchFamily="2" charset="0"/>
              </a:defRPr>
            </a:pPr>
            <a:r>
              <a:rPr>
                <a:solidFill>
                  <a:srgbClr val="091539"/>
                </a:solidFill>
                <a:ea typeface="Garet"/>
              </a:rPr>
              <a:t>→ Es gibt </a:t>
            </a:r>
            <a:r>
              <a:rPr b="1">
                <a:solidFill>
                  <a:srgbClr val="091539"/>
                </a:solidFill>
                <a:ea typeface="Garet Bold"/>
              </a:rPr>
              <a:t>keine einfache Antwort</a:t>
            </a:r>
            <a:r>
              <a:rPr>
                <a:solidFill>
                  <a:srgbClr val="091539"/>
                </a:solidFill>
                <a:ea typeface="Garet"/>
              </a:rPr>
              <a:t> – deshalb </a:t>
            </a:r>
            <a:r>
              <a:rPr>
                <a:solidFill>
                  <a:srgbClr val="000000"/>
                </a:solidFill>
                <a:ea typeface="Garet"/>
              </a:rPr>
              <a:t>denken viele Menschen darüber nach.</a:t>
            </a:r>
            <a:endParaRPr lang="nl-BE" sz="2000" b="0" u="none" strike="noStrike" dirty="0">
              <a:solidFill>
                <a:srgbClr val="000000"/>
              </a:solidFill>
              <a:effectLst/>
              <a:uFillTx/>
              <a:latin typeface="Garet Book" pitchFamily="2" charset="0"/>
            </a:endParaRPr>
          </a:p>
          <a:p>
            <a:pPr algn="just" defTabSz="914400">
              <a:lnSpc>
                <a:spcPts val="3081"/>
              </a:lnSpc>
            </a:pPr>
            <a:endParaRPr lang="nl-BE" sz="2000" b="0" u="none" strike="noStrike" dirty="0">
              <a:solidFill>
                <a:srgbClr val="000000"/>
              </a:solidFill>
              <a:effectLst/>
              <a:uFillTx/>
              <a:latin typeface="Garet Book" pitchFamily="2" charset="0"/>
            </a:endParaRPr>
          </a:p>
          <a:p>
            <a:pPr algn="just" defTabSz="914400">
              <a:lnSpc>
                <a:spcPts val="3081"/>
              </a:lnSpc>
              <a:defRPr sz="2000">
                <a:effectLst/>
                <a:uFillTx/>
                <a:latin typeface="Garet Book" pitchFamily="2" charset="0"/>
                <a:ea typeface="Garet"/>
              </a:defRPr>
            </a:pPr>
            <a:r>
              <a:rPr>
                <a:solidFill>
                  <a:srgbClr val="091539"/>
                </a:solidFill>
              </a:rPr>
              <a:t>Wenn selbst uns Menschen mit unserem Verständnis von Ethik und Moral eine Antwort so schwerfällt, </a:t>
            </a:r>
            <a:r>
              <a:rPr>
                <a:solidFill>
                  <a:srgbClr val="8E52F5"/>
                </a:solidFill>
              </a:rPr>
              <a:t>wie kann dann eine Maschine die richtige Antwort finden?</a:t>
            </a:r>
            <a:endParaRPr lang="nl-BE" sz="2000" b="0" u="none" strike="noStrike" dirty="0">
              <a:solidFill>
                <a:srgbClr val="000000"/>
              </a:solidFill>
              <a:effectLst/>
              <a:uFillTx/>
              <a:latin typeface="Garet Book" pitchFamily="2" charset="0"/>
            </a:endParaRPr>
          </a:p>
        </p:txBody>
      </p:sp>
      <p:grpSp>
        <p:nvGrpSpPr>
          <p:cNvPr id="128" name="Gruppieren 38"/>
          <p:cNvGrpSpPr/>
          <p:nvPr/>
        </p:nvGrpSpPr>
        <p:grpSpPr>
          <a:xfrm>
            <a:off x="17355240" y="6416640"/>
            <a:ext cx="356040" cy="572040"/>
            <a:chOff x="17355240" y="6416640"/>
            <a:chExt cx="356040" cy="572040"/>
          </a:xfrm>
        </p:grpSpPr>
        <p:sp>
          <p:nvSpPr>
            <p:cNvPr id="129" name="Freeform 32"/>
            <p:cNvSpPr/>
            <p:nvPr/>
          </p:nvSpPr>
          <p:spPr>
            <a:xfrm>
              <a:off x="17355240" y="6416640"/>
              <a:ext cx="356040" cy="427320"/>
            </a:xfrm>
            <a:custGeom>
              <a:avLst/>
              <a:gdLst>
                <a:gd name="textAreaLeft" fmla="*/ 0 w 356040"/>
                <a:gd name="textAreaRight" fmla="*/ 356400 w 356040"/>
                <a:gd name="textAreaTop" fmla="*/ 0 h 427320"/>
                <a:gd name="textAreaBottom" fmla="*/ 427680 h 427320"/>
              </a:gdLst>
              <a:ahLst/>
              <a:cxnLst/>
              <a:rect l="textAreaLeft" t="textAreaTop" r="textAreaRight" b="textAreaBottom"/>
              <a:pathLst>
                <a:path w="356235" h="427672">
                  <a:moveTo>
                    <a:pt x="0" y="0"/>
                  </a:moveTo>
                  <a:lnTo>
                    <a:pt x="356235" y="0"/>
                  </a:lnTo>
                  <a:lnTo>
                    <a:pt x="356235" y="427673"/>
                  </a:lnTo>
                  <a:lnTo>
                    <a:pt x="0" y="427673"/>
                  </a:lnTo>
                  <a:lnTo>
                    <a:pt x="0" y="0"/>
                  </a:lnTo>
                  <a:close/>
                </a:path>
              </a:pathLst>
            </a:custGeom>
            <a:blipFill rotWithShape="0">
              <a:blip r:embed="rId7">
                <a:extLst>
                  <a:ext uri="{96DAC541-7B7A-43D3-8B79-37D633B846F1}">
                    <asvg:svgBlip xmlns:asvg="http://schemas.microsoft.com/office/drawing/2016/SVG/main" r:embed="rId8"/>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130" name="Group 33"/>
            <p:cNvGrpSpPr/>
            <p:nvPr/>
          </p:nvGrpSpPr>
          <p:grpSpPr>
            <a:xfrm>
              <a:off x="17419680" y="6886080"/>
              <a:ext cx="103680" cy="102600"/>
              <a:chOff x="17419680" y="6886080"/>
              <a:chExt cx="103680" cy="102600"/>
            </a:xfrm>
          </p:grpSpPr>
          <p:sp>
            <p:nvSpPr>
              <p:cNvPr id="131" name="Freeform 34"/>
              <p:cNvSpPr/>
              <p:nvPr/>
            </p:nvSpPr>
            <p:spPr>
              <a:xfrm>
                <a:off x="17419680" y="6886080"/>
                <a:ext cx="103680" cy="102600"/>
              </a:xfrm>
              <a:custGeom>
                <a:avLst/>
                <a:gdLst>
                  <a:gd name="textAreaLeft" fmla="*/ 0 w 103680"/>
                  <a:gd name="textAreaRight" fmla="*/ 104040 w 103680"/>
                  <a:gd name="textAreaTop" fmla="*/ 0 h 102600"/>
                  <a:gd name="textAreaBottom" fmla="*/ 102960 h 102600"/>
                </a:gdLst>
                <a:ahLst/>
                <a:cxnLst/>
                <a:rect l="textAreaLeft" t="textAreaTop" r="textAreaRight" b="textAreaBottom"/>
                <a:pathLst>
                  <a:path w="138938" h="137414">
                    <a:moveTo>
                      <a:pt x="0" y="0"/>
                    </a:moveTo>
                    <a:lnTo>
                      <a:pt x="138938" y="0"/>
                    </a:lnTo>
                    <a:lnTo>
                      <a:pt x="138938" y="137414"/>
                    </a:lnTo>
                    <a:lnTo>
                      <a:pt x="0" y="137414"/>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grpSp>
        <p:nvGrpSpPr>
          <p:cNvPr id="132" name="Group 35"/>
          <p:cNvGrpSpPr/>
          <p:nvPr/>
        </p:nvGrpSpPr>
        <p:grpSpPr>
          <a:xfrm>
            <a:off x="0" y="0"/>
            <a:ext cx="18287640" cy="745200"/>
            <a:chOff x="0" y="0"/>
            <a:chExt cx="18287640" cy="745200"/>
          </a:xfrm>
        </p:grpSpPr>
        <p:sp>
          <p:nvSpPr>
            <p:cNvPr id="133" name="Freeform 36"/>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pic>
        <p:nvPicPr>
          <p:cNvPr id="3" name="Grafik 2">
            <a:extLst>
              <a:ext uri="{FF2B5EF4-FFF2-40B4-BE49-F238E27FC236}">
                <a16:creationId xmlns:a16="http://schemas.microsoft.com/office/drawing/2014/main" id="{7A2083BE-1E08-3425-C6CC-DD860C4BFB8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5439" y="2177520"/>
            <a:ext cx="8625581" cy="538119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5" name="Group 2"/>
          <p:cNvGrpSpPr/>
          <p:nvPr/>
        </p:nvGrpSpPr>
        <p:grpSpPr>
          <a:xfrm>
            <a:off x="16858440" y="8833320"/>
            <a:ext cx="1322640" cy="1383480"/>
            <a:chOff x="16858440" y="8833320"/>
            <a:chExt cx="1322640" cy="1383480"/>
          </a:xfrm>
        </p:grpSpPr>
        <p:sp>
          <p:nvSpPr>
            <p:cNvPr id="136"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37" name="Group 6"/>
          <p:cNvGrpSpPr/>
          <p:nvPr/>
        </p:nvGrpSpPr>
        <p:grpSpPr>
          <a:xfrm>
            <a:off x="878040" y="7371362"/>
            <a:ext cx="8858880" cy="2310480"/>
            <a:chOff x="878040" y="6587640"/>
            <a:chExt cx="8858880" cy="2310480"/>
          </a:xfrm>
        </p:grpSpPr>
        <p:sp>
          <p:nvSpPr>
            <p:cNvPr id="138" name="Freeform 7"/>
            <p:cNvSpPr/>
            <p:nvPr/>
          </p:nvSpPr>
          <p:spPr>
            <a:xfrm>
              <a:off x="878040" y="6644520"/>
              <a:ext cx="8858880" cy="2253240"/>
            </a:xfrm>
            <a:custGeom>
              <a:avLst/>
              <a:gdLst>
                <a:gd name="textAreaLeft" fmla="*/ 0 w 8858880"/>
                <a:gd name="textAreaRight" fmla="*/ 8859240 w 8858880"/>
                <a:gd name="textAreaTop" fmla="*/ 0 h 2253240"/>
                <a:gd name="textAreaBottom" fmla="*/ 2253600 h 2253240"/>
              </a:gdLst>
              <a:ahLst/>
              <a:cxnLst/>
              <a:rect l="textAreaLeft" t="textAreaTop" r="textAreaRight" b="textAreaBottom"/>
              <a:pathLst>
                <a:path w="11812270" h="3004820">
                  <a:moveTo>
                    <a:pt x="0" y="0"/>
                  </a:moveTo>
                  <a:lnTo>
                    <a:pt x="11812270" y="0"/>
                  </a:lnTo>
                  <a:lnTo>
                    <a:pt x="11812270" y="3004820"/>
                  </a:lnTo>
                  <a:lnTo>
                    <a:pt x="0" y="3004820"/>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139" name="TextBox 8"/>
            <p:cNvSpPr/>
            <p:nvPr/>
          </p:nvSpPr>
          <p:spPr>
            <a:xfrm>
              <a:off x="878040" y="6587640"/>
              <a:ext cx="8858880" cy="23104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3436"/>
                </a:lnSpc>
                <a:defRPr sz="2170">
                  <a:solidFill>
                    <a:srgbClr val="8E52F5"/>
                  </a:solidFill>
                  <a:effectLst/>
                  <a:uFillTx/>
                  <a:latin typeface="Garet Book" pitchFamily="2" charset="0"/>
                  <a:ea typeface="Garet"/>
                </a:defRPr>
              </a:pPr>
              <a:r>
                <a:rPr dirty="0"/>
                <a:t>Dies </a:t>
              </a:r>
              <a:r>
                <a:rPr dirty="0" err="1"/>
                <a:t>wirft</a:t>
              </a:r>
              <a:r>
                <a:rPr dirty="0"/>
                <a:t> </a:t>
              </a:r>
              <a:r>
                <a:rPr dirty="0" err="1"/>
                <a:t>eine</a:t>
              </a:r>
              <a:r>
                <a:rPr dirty="0"/>
                <a:t> </a:t>
              </a:r>
              <a:r>
                <a:rPr dirty="0" err="1"/>
                <a:t>ähnliche</a:t>
              </a:r>
              <a:r>
                <a:rPr dirty="0"/>
                <a:t> Frage auf </a:t>
              </a:r>
              <a:r>
                <a:rPr dirty="0" err="1"/>
                <a:t>wie</a:t>
              </a:r>
              <a:r>
                <a:rPr dirty="0"/>
                <a:t> das Trolley-Problem:</a:t>
              </a:r>
              <a:endParaRPr lang="nl-BE" sz="2170" b="0" u="none" strike="noStrike" dirty="0">
                <a:solidFill>
                  <a:srgbClr val="000000"/>
                </a:solidFill>
                <a:effectLst/>
                <a:uFillTx/>
                <a:latin typeface="Garet Book" pitchFamily="2" charset="0"/>
              </a:endParaRPr>
            </a:p>
            <a:p>
              <a:pPr marL="529920" lvl="1" indent="-264960" defTabSz="914400">
                <a:lnSpc>
                  <a:spcPts val="3436"/>
                </a:lnSpc>
                <a:buClr>
                  <a:srgbClr val="8E52F5"/>
                </a:buClr>
                <a:buFont typeface="Arial"/>
                <a:buChar char="•"/>
                <a:defRPr sz="2170">
                  <a:solidFill>
                    <a:srgbClr val="8E52F5"/>
                  </a:solidFill>
                  <a:effectLst/>
                  <a:uFillTx/>
                  <a:latin typeface="Garet Book" pitchFamily="2" charset="0"/>
                </a:defRPr>
              </a:pPr>
              <a:r>
                <a:rPr b="1" dirty="0">
                  <a:ea typeface="Garet Bold"/>
                </a:rPr>
                <a:t>Soll das Auto die </a:t>
              </a:r>
              <a:r>
                <a:rPr b="1" dirty="0" err="1">
                  <a:ea typeface="Garet Bold"/>
                </a:rPr>
                <a:t>fünf</a:t>
              </a:r>
              <a:r>
                <a:rPr b="1" dirty="0">
                  <a:ea typeface="Garet Bold"/>
                </a:rPr>
                <a:t> Menschen </a:t>
              </a:r>
              <a:r>
                <a:rPr b="1" dirty="0" err="1">
                  <a:ea typeface="Garet Bold"/>
                </a:rPr>
                <a:t>retten</a:t>
              </a:r>
              <a:r>
                <a:rPr dirty="0">
                  <a:ea typeface="Garet"/>
                </a:rPr>
                <a:t> und </a:t>
              </a:r>
              <a:r>
                <a:rPr dirty="0" err="1">
                  <a:ea typeface="Garet"/>
                </a:rPr>
                <a:t>dafür</a:t>
              </a:r>
              <a:r>
                <a:rPr dirty="0">
                  <a:ea typeface="Garet"/>
                </a:rPr>
                <a:t> den </a:t>
              </a:r>
              <a:r>
                <a:rPr dirty="0" err="1">
                  <a:ea typeface="Garet"/>
                </a:rPr>
                <a:t>Passagier</a:t>
              </a:r>
              <a:r>
                <a:rPr dirty="0">
                  <a:ea typeface="Garet"/>
                </a:rPr>
                <a:t> </a:t>
              </a:r>
              <a:r>
                <a:rPr dirty="0" err="1">
                  <a:ea typeface="Garet"/>
                </a:rPr>
                <a:t>opfern</a:t>
              </a:r>
              <a:r>
                <a:rPr dirty="0">
                  <a:ea typeface="Garet"/>
                </a:rPr>
                <a:t>?</a:t>
              </a:r>
              <a:endParaRPr lang="nl-BE" sz="2170" b="0" u="none" strike="noStrike" dirty="0">
                <a:solidFill>
                  <a:srgbClr val="000000"/>
                </a:solidFill>
                <a:effectLst/>
                <a:uFillTx/>
                <a:latin typeface="Garet Book" pitchFamily="2" charset="0"/>
              </a:endParaRPr>
            </a:p>
            <a:p>
              <a:pPr marL="529920" lvl="1" indent="-264960" defTabSz="914400">
                <a:lnSpc>
                  <a:spcPts val="3436"/>
                </a:lnSpc>
                <a:buClr>
                  <a:srgbClr val="8E52F5"/>
                </a:buClr>
                <a:buFont typeface="Arial"/>
                <a:buChar char="•"/>
                <a:defRPr sz="2170">
                  <a:solidFill>
                    <a:srgbClr val="8E52F5"/>
                  </a:solidFill>
                  <a:effectLst/>
                  <a:uFillTx/>
                  <a:latin typeface="Garet Book" pitchFamily="2" charset="0"/>
                </a:defRPr>
              </a:pPr>
              <a:r>
                <a:rPr dirty="0">
                  <a:ea typeface="Garet"/>
                </a:rPr>
                <a:t>Oder </a:t>
              </a:r>
              <a:r>
                <a:rPr b="1" dirty="0" err="1">
                  <a:ea typeface="Garet Bold"/>
                </a:rPr>
                <a:t>sollte</a:t>
              </a:r>
              <a:r>
                <a:rPr b="1" dirty="0">
                  <a:ea typeface="Garet Bold"/>
                </a:rPr>
                <a:t> das Auto den </a:t>
              </a:r>
              <a:r>
                <a:rPr b="1" dirty="0" err="1">
                  <a:ea typeface="Garet Bold"/>
                </a:rPr>
                <a:t>Passagier</a:t>
              </a:r>
              <a:r>
                <a:rPr b="1" dirty="0">
                  <a:ea typeface="Garet Bold"/>
                </a:rPr>
                <a:t> </a:t>
              </a:r>
              <a:r>
                <a:rPr b="1" dirty="0" err="1">
                  <a:ea typeface="Garet Bold"/>
                </a:rPr>
                <a:t>schützen</a:t>
              </a:r>
              <a:r>
                <a:rPr dirty="0">
                  <a:ea typeface="Garet"/>
                </a:rPr>
                <a:t> – und die </a:t>
              </a:r>
              <a:r>
                <a:rPr dirty="0" err="1">
                  <a:ea typeface="Garet"/>
                </a:rPr>
                <a:t>fünf</a:t>
              </a:r>
              <a:r>
                <a:rPr dirty="0">
                  <a:ea typeface="Garet"/>
                </a:rPr>
                <a:t> </a:t>
              </a:r>
              <a:r>
                <a:rPr dirty="0" err="1">
                  <a:ea typeface="Garet"/>
                </a:rPr>
                <a:t>Personen</a:t>
              </a:r>
              <a:r>
                <a:rPr dirty="0">
                  <a:ea typeface="Garet"/>
                </a:rPr>
                <a:t> </a:t>
              </a:r>
              <a:r>
                <a:rPr dirty="0" err="1">
                  <a:ea typeface="Garet"/>
                </a:rPr>
                <a:t>überfahren</a:t>
              </a:r>
              <a:r>
                <a:rPr dirty="0">
                  <a:ea typeface="Garet"/>
                </a:rPr>
                <a:t>?</a:t>
              </a:r>
              <a:endParaRPr lang="nl-BE" sz="2170" b="0" u="none" strike="noStrike" dirty="0">
                <a:solidFill>
                  <a:srgbClr val="000000"/>
                </a:solidFill>
                <a:effectLst/>
                <a:uFillTx/>
                <a:latin typeface="Garet Book" pitchFamily="2" charset="0"/>
              </a:endParaRPr>
            </a:p>
          </p:txBody>
        </p:sp>
      </p:grpSp>
      <p:grpSp>
        <p:nvGrpSpPr>
          <p:cNvPr id="140" name="Group 12"/>
          <p:cNvGrpSpPr/>
          <p:nvPr/>
        </p:nvGrpSpPr>
        <p:grpSpPr>
          <a:xfrm>
            <a:off x="10344240" y="8629560"/>
            <a:ext cx="1176840" cy="166680"/>
            <a:chOff x="10344240" y="8629560"/>
            <a:chExt cx="1176840" cy="166680"/>
          </a:xfrm>
        </p:grpSpPr>
        <p:sp>
          <p:nvSpPr>
            <p:cNvPr id="141" name="Freeform 13"/>
            <p:cNvSpPr/>
            <p:nvPr/>
          </p:nvSpPr>
          <p:spPr>
            <a:xfrm>
              <a:off x="10344240" y="8629560"/>
              <a:ext cx="1176840" cy="166680"/>
            </a:xfrm>
            <a:custGeom>
              <a:avLst/>
              <a:gdLst>
                <a:gd name="textAreaLeft" fmla="*/ 0 w 1176840"/>
                <a:gd name="textAreaRight" fmla="*/ 1177200 w 1176840"/>
                <a:gd name="textAreaTop" fmla="*/ 0 h 166680"/>
                <a:gd name="textAreaBottom" fmla="*/ 167040 h 166680"/>
              </a:gdLst>
              <a:ahLst/>
              <a:cxnLst/>
              <a:rect l="textAreaLeft" t="textAreaTop" r="textAreaRight" b="textAreaBottom"/>
              <a:pathLst>
                <a:path w="1569720" h="222504">
                  <a:moveTo>
                    <a:pt x="0" y="0"/>
                  </a:moveTo>
                  <a:lnTo>
                    <a:pt x="1569720" y="0"/>
                  </a:lnTo>
                  <a:lnTo>
                    <a:pt x="1569720" y="222504"/>
                  </a:lnTo>
                  <a:lnTo>
                    <a:pt x="0" y="222504"/>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42" name="TextBox 15"/>
          <p:cNvSpPr/>
          <p:nvPr/>
        </p:nvSpPr>
        <p:spPr>
          <a:xfrm>
            <a:off x="803880" y="1244520"/>
            <a:ext cx="10422920" cy="743400"/>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defTabSz="914400">
              <a:lnSpc>
                <a:spcPts val="5760"/>
              </a:lnSpc>
              <a:defRPr sz="4800" b="1">
                <a:solidFill>
                  <a:srgbClr val="091539"/>
                </a:solidFill>
                <a:effectLst/>
                <a:uFillTx/>
                <a:latin typeface="Garet Heavy" pitchFamily="2" charset="0"/>
                <a:ea typeface="Garet Bold"/>
              </a:defRPr>
            </a:pPr>
            <a:r>
              <a:rPr dirty="0"/>
              <a:t>DAS TROLLEY-PROBLEM</a:t>
            </a:r>
            <a:endParaRPr lang="nl-BE" sz="4800" b="0" u="none" strike="noStrike" dirty="0">
              <a:solidFill>
                <a:srgbClr val="000000"/>
              </a:solidFill>
              <a:effectLst/>
              <a:uFillTx/>
              <a:latin typeface="Garet Heavy" pitchFamily="2" charset="0"/>
            </a:endParaRPr>
          </a:p>
        </p:txBody>
      </p:sp>
      <p:sp>
        <p:nvSpPr>
          <p:cNvPr id="143" name="TextBox 16"/>
          <p:cNvSpPr/>
          <p:nvPr/>
        </p:nvSpPr>
        <p:spPr>
          <a:xfrm>
            <a:off x="878040" y="2164680"/>
            <a:ext cx="8858880" cy="5206682"/>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defTabSz="914400">
              <a:lnSpc>
                <a:spcPts val="3436"/>
              </a:lnSpc>
              <a:defRPr sz="2170">
                <a:solidFill>
                  <a:srgbClr val="091539"/>
                </a:solidFill>
                <a:effectLst/>
                <a:uFillTx/>
                <a:latin typeface="Garet Book" pitchFamily="2" charset="0"/>
              </a:defRPr>
            </a:pPr>
            <a:r>
              <a:rPr dirty="0" err="1">
                <a:ea typeface="Garet"/>
              </a:rPr>
              <a:t>Stellen</a:t>
            </a:r>
            <a:r>
              <a:rPr dirty="0">
                <a:ea typeface="Garet"/>
              </a:rPr>
              <a:t> Sie </a:t>
            </a:r>
            <a:r>
              <a:rPr dirty="0" err="1">
                <a:ea typeface="Garet"/>
              </a:rPr>
              <a:t>sich</a:t>
            </a:r>
            <a:r>
              <a:rPr dirty="0">
                <a:ea typeface="Garet"/>
              </a:rPr>
              <a:t> nun </a:t>
            </a:r>
            <a:r>
              <a:rPr dirty="0" err="1">
                <a:ea typeface="Garet"/>
              </a:rPr>
              <a:t>ein</a:t>
            </a:r>
            <a:r>
              <a:rPr dirty="0">
                <a:ea typeface="Garet"/>
              </a:rPr>
              <a:t> </a:t>
            </a:r>
            <a:r>
              <a:rPr b="1" dirty="0" err="1">
                <a:ea typeface="Garet Bold"/>
              </a:rPr>
              <a:t>selbstfahrendes</a:t>
            </a:r>
            <a:r>
              <a:rPr b="1" dirty="0">
                <a:ea typeface="Garet Bold"/>
              </a:rPr>
              <a:t> Auto auf der </a:t>
            </a:r>
            <a:r>
              <a:rPr b="1" dirty="0" err="1">
                <a:ea typeface="Garet Bold"/>
              </a:rPr>
              <a:t>Straße</a:t>
            </a:r>
            <a:r>
              <a:rPr b="1" dirty="0">
                <a:ea typeface="Garet Bold"/>
              </a:rPr>
              <a:t> </a:t>
            </a:r>
            <a:r>
              <a:rPr b="1" dirty="0" err="1">
                <a:ea typeface="Garet Bold"/>
              </a:rPr>
              <a:t>vor</a:t>
            </a:r>
            <a:r>
              <a:rPr b="1" dirty="0">
                <a:ea typeface="Garet Bold"/>
              </a:rPr>
              <a:t>.</a:t>
            </a:r>
            <a:endParaRPr lang="nl-BE" sz="2170" b="0" u="none" strike="noStrike" dirty="0">
              <a:solidFill>
                <a:srgbClr val="000000"/>
              </a:solidFill>
              <a:effectLst/>
              <a:uFillTx/>
              <a:latin typeface="Garet Book" pitchFamily="2" charset="0"/>
            </a:endParaRPr>
          </a:p>
          <a:p>
            <a:pPr defTabSz="914400">
              <a:lnSpc>
                <a:spcPts val="3436"/>
              </a:lnSpc>
              <a:defRPr sz="2170">
                <a:solidFill>
                  <a:srgbClr val="091539"/>
                </a:solidFill>
                <a:effectLst/>
                <a:uFillTx/>
                <a:latin typeface="Garet Book" pitchFamily="2" charset="0"/>
              </a:defRPr>
            </a:pPr>
            <a:r>
              <a:rPr dirty="0">
                <a:ea typeface="Garet"/>
              </a:rPr>
              <a:t> → Niemand </a:t>
            </a:r>
            <a:r>
              <a:rPr dirty="0" err="1">
                <a:ea typeface="Garet"/>
              </a:rPr>
              <a:t>sitzt</a:t>
            </a:r>
            <a:r>
              <a:rPr dirty="0">
                <a:ea typeface="Garet"/>
              </a:rPr>
              <a:t> am Steuer – das Auto </a:t>
            </a:r>
            <a:r>
              <a:rPr dirty="0" err="1">
                <a:ea typeface="Garet"/>
              </a:rPr>
              <a:t>wird</a:t>
            </a:r>
            <a:r>
              <a:rPr dirty="0">
                <a:ea typeface="Garet"/>
              </a:rPr>
              <a:t> </a:t>
            </a:r>
            <a:r>
              <a:rPr dirty="0" err="1">
                <a:ea typeface="Garet"/>
              </a:rPr>
              <a:t>ausschließlich</a:t>
            </a:r>
            <a:r>
              <a:rPr dirty="0">
                <a:ea typeface="Garet"/>
              </a:rPr>
              <a:t> </a:t>
            </a:r>
            <a:r>
              <a:rPr b="1" dirty="0" err="1">
                <a:ea typeface="Garet Bold"/>
              </a:rPr>
              <a:t>vom</a:t>
            </a:r>
            <a:r>
              <a:rPr b="1" dirty="0">
                <a:ea typeface="Garet Bold"/>
              </a:rPr>
              <a:t> Computer</a:t>
            </a:r>
            <a:r>
              <a:rPr dirty="0">
                <a:ea typeface="Garet"/>
              </a:rPr>
              <a:t> </a:t>
            </a:r>
            <a:r>
              <a:rPr b="1" dirty="0" err="1">
                <a:ea typeface="Garet Bold"/>
              </a:rPr>
              <a:t>gesteuert</a:t>
            </a:r>
            <a:r>
              <a:rPr dirty="0">
                <a:ea typeface="Garet"/>
              </a:rPr>
              <a:t>.</a:t>
            </a:r>
            <a:endParaRPr lang="nl-BE" sz="2170" b="0" u="none" strike="noStrike" dirty="0">
              <a:solidFill>
                <a:srgbClr val="000000"/>
              </a:solidFill>
              <a:effectLst/>
              <a:uFillTx/>
              <a:latin typeface="Garet Book" pitchFamily="2" charset="0"/>
            </a:endParaRPr>
          </a:p>
          <a:p>
            <a:pPr defTabSz="914400">
              <a:lnSpc>
                <a:spcPts val="3436"/>
              </a:lnSpc>
              <a:defRPr sz="2170">
                <a:solidFill>
                  <a:srgbClr val="091539"/>
                </a:solidFill>
                <a:effectLst/>
                <a:uFillTx/>
                <a:latin typeface="Garet Book" pitchFamily="2" charset="0"/>
                <a:ea typeface="Garet"/>
              </a:defRPr>
            </a:pPr>
            <a:r>
              <a:rPr dirty="0" err="1"/>
              <a:t>Plötzlich</a:t>
            </a:r>
            <a:r>
              <a:rPr dirty="0"/>
              <a:t> </a:t>
            </a:r>
            <a:r>
              <a:rPr dirty="0" err="1"/>
              <a:t>passiert</a:t>
            </a:r>
            <a:r>
              <a:rPr dirty="0"/>
              <a:t> </a:t>
            </a:r>
            <a:r>
              <a:rPr dirty="0" err="1"/>
              <a:t>etwas</a:t>
            </a:r>
            <a:r>
              <a:rPr dirty="0"/>
              <a:t>:</a:t>
            </a:r>
            <a:endParaRPr lang="nl-BE" sz="2170" b="0" u="none" strike="noStrike" dirty="0">
              <a:solidFill>
                <a:srgbClr val="000000"/>
              </a:solidFill>
              <a:effectLst/>
              <a:uFillTx/>
              <a:latin typeface="Garet Book" pitchFamily="2" charset="0"/>
            </a:endParaRPr>
          </a:p>
          <a:p>
            <a:pPr defTabSz="914400">
              <a:lnSpc>
                <a:spcPts val="3436"/>
              </a:lnSpc>
              <a:defRPr sz="2170">
                <a:effectLst/>
                <a:uFillTx/>
                <a:latin typeface="Garet Book" pitchFamily="2" charset="0"/>
              </a:defRPr>
            </a:pPr>
            <a:r>
              <a:rPr dirty="0">
                <a:solidFill>
                  <a:srgbClr val="091539"/>
                </a:solidFill>
                <a:ea typeface="Garet"/>
              </a:rPr>
              <a:t>→ </a:t>
            </a:r>
            <a:r>
              <a:rPr b="1" dirty="0" err="1">
                <a:solidFill>
                  <a:srgbClr val="091539"/>
                </a:solidFill>
                <a:ea typeface="Garet Bold"/>
              </a:rPr>
              <a:t>Fünf</a:t>
            </a:r>
            <a:r>
              <a:rPr b="1" dirty="0">
                <a:solidFill>
                  <a:srgbClr val="091539"/>
                </a:solidFill>
                <a:ea typeface="Garet Bold"/>
              </a:rPr>
              <a:t> Menschen </a:t>
            </a:r>
            <a:r>
              <a:rPr dirty="0" err="1">
                <a:solidFill>
                  <a:srgbClr val="091539"/>
                </a:solidFill>
                <a:ea typeface="Garet"/>
              </a:rPr>
              <a:t>befinden</a:t>
            </a:r>
            <a:r>
              <a:rPr dirty="0">
                <a:solidFill>
                  <a:srgbClr val="091539"/>
                </a:solidFill>
                <a:ea typeface="Garet"/>
              </a:rPr>
              <a:t> </a:t>
            </a:r>
            <a:r>
              <a:rPr dirty="0" err="1">
                <a:solidFill>
                  <a:srgbClr val="091539"/>
                </a:solidFill>
                <a:ea typeface="Garet"/>
              </a:rPr>
              <a:t>sich</a:t>
            </a:r>
            <a:r>
              <a:rPr dirty="0">
                <a:solidFill>
                  <a:srgbClr val="091539"/>
                </a:solidFill>
                <a:ea typeface="Garet"/>
              </a:rPr>
              <a:t> </a:t>
            </a:r>
            <a:r>
              <a:rPr b="1" dirty="0">
                <a:solidFill>
                  <a:srgbClr val="091539"/>
                </a:solidFill>
                <a:ea typeface="Garet Bold"/>
              </a:rPr>
              <a:t>auf der </a:t>
            </a:r>
            <a:r>
              <a:rPr b="1" dirty="0" err="1">
                <a:solidFill>
                  <a:srgbClr val="091539"/>
                </a:solidFill>
                <a:ea typeface="Garet Bold"/>
              </a:rPr>
              <a:t>Straße</a:t>
            </a:r>
            <a:r>
              <a:rPr b="1" dirty="0">
                <a:solidFill>
                  <a:srgbClr val="091539"/>
                </a:solidFill>
                <a:ea typeface="Garet Bold"/>
              </a:rPr>
              <a:t> </a:t>
            </a:r>
            <a:r>
              <a:rPr b="1" dirty="0" err="1">
                <a:solidFill>
                  <a:srgbClr val="091539"/>
                </a:solidFill>
                <a:ea typeface="Garet Bold"/>
              </a:rPr>
              <a:t>vor</a:t>
            </a:r>
            <a:r>
              <a:rPr b="1" dirty="0">
                <a:solidFill>
                  <a:srgbClr val="091539"/>
                </a:solidFill>
                <a:ea typeface="Garet Bold"/>
              </a:rPr>
              <a:t> dem Auto</a:t>
            </a:r>
            <a:r>
              <a:rPr dirty="0">
                <a:solidFill>
                  <a:srgbClr val="091539"/>
                </a:solidFill>
                <a:ea typeface="Garet Bold"/>
              </a:rPr>
              <a:t> und </a:t>
            </a:r>
            <a:r>
              <a:rPr dirty="0">
                <a:solidFill>
                  <a:srgbClr val="091539"/>
                </a:solidFill>
                <a:ea typeface="Garet"/>
              </a:rPr>
              <a:t>das Auto </a:t>
            </a:r>
            <a:r>
              <a:rPr dirty="0">
                <a:solidFill>
                  <a:srgbClr val="FFFFFF"/>
                </a:solidFill>
                <a:ea typeface="Garet"/>
              </a:rPr>
              <a:t>→</a:t>
            </a:r>
            <a:r>
              <a:rPr dirty="0">
                <a:solidFill>
                  <a:srgbClr val="091539"/>
                </a:solidFill>
                <a:ea typeface="Garet"/>
              </a:rPr>
              <a:t> </a:t>
            </a:r>
            <a:r>
              <a:rPr b="1" dirty="0" err="1">
                <a:solidFill>
                  <a:srgbClr val="091539"/>
                </a:solidFill>
                <a:ea typeface="Garet Bold"/>
              </a:rPr>
              <a:t>kann</a:t>
            </a:r>
            <a:r>
              <a:rPr b="1" dirty="0">
                <a:solidFill>
                  <a:srgbClr val="091539"/>
                </a:solidFill>
                <a:ea typeface="Garet Bold"/>
              </a:rPr>
              <a:t> nicht </a:t>
            </a:r>
            <a:r>
              <a:rPr b="1" dirty="0" err="1">
                <a:solidFill>
                  <a:srgbClr val="091539"/>
                </a:solidFill>
                <a:ea typeface="Garet Bold"/>
              </a:rPr>
              <a:t>rechtzeitig</a:t>
            </a:r>
            <a:r>
              <a:rPr b="1" dirty="0">
                <a:solidFill>
                  <a:srgbClr val="091539"/>
                </a:solidFill>
                <a:ea typeface="Garet Bold"/>
              </a:rPr>
              <a:t> </a:t>
            </a:r>
            <a:r>
              <a:rPr b="1" dirty="0" err="1">
                <a:solidFill>
                  <a:srgbClr val="091539"/>
                </a:solidFill>
                <a:ea typeface="Garet Bold"/>
              </a:rPr>
              <a:t>bremsen</a:t>
            </a:r>
            <a:r>
              <a:rPr dirty="0">
                <a:solidFill>
                  <a:srgbClr val="091539"/>
                </a:solidFill>
                <a:ea typeface="Garet"/>
              </a:rPr>
              <a:t>.</a:t>
            </a:r>
            <a:endParaRPr lang="nl-BE" sz="2170" b="0" u="none" strike="noStrike" dirty="0">
              <a:solidFill>
                <a:srgbClr val="000000"/>
              </a:solidFill>
              <a:effectLst/>
              <a:uFillTx/>
              <a:latin typeface="Garet Book" pitchFamily="2" charset="0"/>
            </a:endParaRPr>
          </a:p>
          <a:p>
            <a:pPr defTabSz="914400">
              <a:lnSpc>
                <a:spcPts val="3436"/>
              </a:lnSpc>
              <a:defRPr sz="2170">
                <a:solidFill>
                  <a:srgbClr val="091539"/>
                </a:solidFill>
                <a:effectLst/>
                <a:uFillTx/>
                <a:latin typeface="Garet Book" pitchFamily="2" charset="0"/>
                <a:ea typeface="Garet"/>
              </a:defRPr>
            </a:pPr>
            <a:r>
              <a:rPr dirty="0"/>
              <a:t>Aber:</a:t>
            </a:r>
            <a:endParaRPr lang="nl-BE" sz="2170" b="0" u="none" strike="noStrike" dirty="0">
              <a:solidFill>
                <a:srgbClr val="000000"/>
              </a:solidFill>
              <a:effectLst/>
              <a:uFillTx/>
              <a:latin typeface="Garet Book" pitchFamily="2" charset="0"/>
            </a:endParaRPr>
          </a:p>
          <a:p>
            <a:pPr defTabSz="914400">
              <a:lnSpc>
                <a:spcPts val="3436"/>
              </a:lnSpc>
              <a:defRPr sz="2170">
                <a:solidFill>
                  <a:srgbClr val="091539"/>
                </a:solidFill>
                <a:effectLst/>
                <a:uFillTx/>
                <a:latin typeface="Garet Book" pitchFamily="2" charset="0"/>
              </a:defRPr>
            </a:pPr>
            <a:r>
              <a:rPr dirty="0">
                <a:ea typeface="Garet"/>
              </a:rPr>
              <a:t>→ Das Auto </a:t>
            </a:r>
            <a:r>
              <a:rPr dirty="0" err="1">
                <a:ea typeface="Garet"/>
              </a:rPr>
              <a:t>könnte</a:t>
            </a:r>
            <a:r>
              <a:rPr dirty="0">
                <a:ea typeface="Garet"/>
              </a:rPr>
              <a:t> </a:t>
            </a:r>
            <a:r>
              <a:rPr b="1" dirty="0" err="1">
                <a:ea typeface="Garet Bold"/>
              </a:rPr>
              <a:t>ausweichen</a:t>
            </a:r>
            <a:r>
              <a:rPr dirty="0">
                <a:ea typeface="Garet"/>
              </a:rPr>
              <a:t>.</a:t>
            </a:r>
            <a:endParaRPr lang="nl-BE" sz="2170" b="0" u="none" strike="noStrike" dirty="0">
              <a:solidFill>
                <a:srgbClr val="000000"/>
              </a:solidFill>
              <a:effectLst/>
              <a:uFillTx/>
              <a:latin typeface="Garet Book" pitchFamily="2" charset="0"/>
            </a:endParaRPr>
          </a:p>
          <a:p>
            <a:pPr defTabSz="914400">
              <a:lnSpc>
                <a:spcPts val="3436"/>
              </a:lnSpc>
              <a:defRPr sz="2170">
                <a:solidFill>
                  <a:srgbClr val="091539"/>
                </a:solidFill>
                <a:effectLst/>
                <a:uFillTx/>
                <a:latin typeface="Garet Book" pitchFamily="2" charset="0"/>
                <a:ea typeface="Garet"/>
              </a:defRPr>
            </a:pPr>
            <a:r>
              <a:rPr dirty="0"/>
              <a:t>→ Wenn es </a:t>
            </a:r>
            <a:r>
              <a:rPr dirty="0" err="1"/>
              <a:t>ausweicht</a:t>
            </a:r>
            <a:r>
              <a:rPr dirty="0"/>
              <a:t>, </a:t>
            </a:r>
            <a:r>
              <a:rPr dirty="0" err="1"/>
              <a:t>stürzt</a:t>
            </a:r>
            <a:r>
              <a:rPr dirty="0"/>
              <a:t> es von </a:t>
            </a:r>
            <a:r>
              <a:rPr dirty="0" err="1"/>
              <a:t>einer</a:t>
            </a:r>
            <a:r>
              <a:rPr dirty="0"/>
              <a:t> Klippe – und die Person </a:t>
            </a:r>
            <a:r>
              <a:rPr dirty="0" err="1"/>
              <a:t>im</a:t>
            </a:r>
            <a:r>
              <a:rPr dirty="0"/>
              <a:t> Auto,</a:t>
            </a:r>
            <a:endParaRPr lang="nl-BE" sz="2170" b="0" u="none" strike="noStrike" dirty="0">
              <a:solidFill>
                <a:srgbClr val="000000"/>
              </a:solidFill>
              <a:effectLst/>
              <a:uFillTx/>
              <a:latin typeface="Garet Book" pitchFamily="2" charset="0"/>
            </a:endParaRPr>
          </a:p>
          <a:p>
            <a:pPr defTabSz="914400">
              <a:lnSpc>
                <a:spcPts val="3436"/>
              </a:lnSpc>
              <a:defRPr sz="2170">
                <a:effectLst/>
                <a:uFillTx/>
                <a:latin typeface="Garet Book" pitchFamily="2" charset="0"/>
              </a:defRPr>
            </a:pPr>
            <a:r>
              <a:rPr dirty="0">
                <a:solidFill>
                  <a:srgbClr val="FFFFFF"/>
                </a:solidFill>
                <a:ea typeface="Garet"/>
              </a:rPr>
              <a:t>→</a:t>
            </a:r>
            <a:r>
              <a:rPr dirty="0">
                <a:solidFill>
                  <a:srgbClr val="091539"/>
                </a:solidFill>
                <a:ea typeface="Garet"/>
              </a:rPr>
              <a:t>der </a:t>
            </a:r>
            <a:r>
              <a:rPr b="1" dirty="0" err="1">
                <a:solidFill>
                  <a:srgbClr val="091539"/>
                </a:solidFill>
                <a:ea typeface="Garet Bold"/>
              </a:rPr>
              <a:t>Passagier</a:t>
            </a:r>
            <a:r>
              <a:rPr b="1" dirty="0">
                <a:solidFill>
                  <a:srgbClr val="091539"/>
                </a:solidFill>
                <a:ea typeface="Garet Bold"/>
              </a:rPr>
              <a:t>, </a:t>
            </a:r>
            <a:r>
              <a:rPr b="1" dirty="0" err="1">
                <a:solidFill>
                  <a:srgbClr val="091539"/>
                </a:solidFill>
                <a:ea typeface="Garet Bold"/>
              </a:rPr>
              <a:t>würde</a:t>
            </a:r>
            <a:r>
              <a:rPr b="1" dirty="0">
                <a:solidFill>
                  <a:srgbClr val="091539"/>
                </a:solidFill>
                <a:ea typeface="Garet Bold"/>
              </a:rPr>
              <a:t> </a:t>
            </a:r>
            <a:r>
              <a:rPr b="1" dirty="0" err="1">
                <a:solidFill>
                  <a:srgbClr val="091539"/>
                </a:solidFill>
                <a:ea typeface="Garet Bold"/>
              </a:rPr>
              <a:t>sterben</a:t>
            </a:r>
            <a:r>
              <a:rPr dirty="0">
                <a:solidFill>
                  <a:srgbClr val="091539"/>
                </a:solidFill>
                <a:ea typeface="Garet"/>
              </a:rPr>
              <a:t>.</a:t>
            </a:r>
            <a:endParaRPr lang="nl-BE" sz="2170" b="0" u="none" strike="noStrike" dirty="0">
              <a:solidFill>
                <a:srgbClr val="000000"/>
              </a:solidFill>
              <a:effectLst/>
              <a:uFillTx/>
              <a:latin typeface="Garet Book" pitchFamily="2" charset="0"/>
            </a:endParaRPr>
          </a:p>
        </p:txBody>
      </p:sp>
      <p:grpSp>
        <p:nvGrpSpPr>
          <p:cNvPr id="144" name="Group 17"/>
          <p:cNvGrpSpPr/>
          <p:nvPr/>
        </p:nvGrpSpPr>
        <p:grpSpPr>
          <a:xfrm>
            <a:off x="0" y="0"/>
            <a:ext cx="18287640" cy="745200"/>
            <a:chOff x="0" y="0"/>
            <a:chExt cx="18287640" cy="745200"/>
          </a:xfrm>
        </p:grpSpPr>
        <p:sp>
          <p:nvSpPr>
            <p:cNvPr id="145" name="Freeform 18"/>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48" name="Group 24"/>
          <p:cNvGrpSpPr/>
          <p:nvPr/>
        </p:nvGrpSpPr>
        <p:grpSpPr>
          <a:xfrm>
            <a:off x="10287000" y="6355080"/>
            <a:ext cx="2226240" cy="164160"/>
            <a:chOff x="10287000" y="6355080"/>
            <a:chExt cx="2226240" cy="164160"/>
          </a:xfrm>
        </p:grpSpPr>
        <p:sp>
          <p:nvSpPr>
            <p:cNvPr id="149" name="Freeform 25"/>
            <p:cNvSpPr/>
            <p:nvPr/>
          </p:nvSpPr>
          <p:spPr>
            <a:xfrm>
              <a:off x="10287000" y="6355080"/>
              <a:ext cx="2226240" cy="164160"/>
            </a:xfrm>
            <a:custGeom>
              <a:avLst/>
              <a:gdLst>
                <a:gd name="textAreaLeft" fmla="*/ 0 w 2226240"/>
                <a:gd name="textAreaRight" fmla="*/ 2226600 w 2226240"/>
                <a:gd name="textAreaTop" fmla="*/ 0 h 164160"/>
                <a:gd name="textAreaBottom" fmla="*/ 164520 h 164160"/>
              </a:gdLst>
              <a:ahLst/>
              <a:cxnLst/>
              <a:rect l="textAreaLeft" t="textAreaTop" r="textAreaRight" b="textAreaBottom"/>
              <a:pathLst>
                <a:path w="2968752" h="219456">
                  <a:moveTo>
                    <a:pt x="0" y="0"/>
                  </a:moveTo>
                  <a:lnTo>
                    <a:pt x="2968752" y="0"/>
                  </a:lnTo>
                  <a:lnTo>
                    <a:pt x="2968752" y="219456"/>
                  </a:lnTo>
                  <a:lnTo>
                    <a:pt x="0" y="219456"/>
                  </a:lnTo>
                  <a:close/>
                </a:path>
              </a:pathLst>
            </a:custGeom>
            <a:blipFill rotWithShape="0">
              <a:blip r:embed="rId5"/>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52" name="TextBox 28"/>
          <p:cNvSpPr/>
          <p:nvPr/>
        </p:nvSpPr>
        <p:spPr>
          <a:xfrm>
            <a:off x="9062280" y="9722160"/>
            <a:ext cx="161280" cy="32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2520"/>
              </a:lnSpc>
              <a:defRPr sz="2100">
                <a:solidFill>
                  <a:srgbClr val="E7EBEF"/>
                </a:solidFill>
                <a:effectLst/>
                <a:uFillTx/>
                <a:latin typeface="Garet"/>
                <a:ea typeface="Garet"/>
              </a:defRPr>
            </a:pPr>
            <a:r>
              <a:t>3</a:t>
            </a:r>
            <a:endParaRPr lang="nl-BE" sz="2100" b="0" u="none" strike="noStrike">
              <a:solidFill>
                <a:srgbClr val="000000"/>
              </a:solidFill>
              <a:effectLst/>
              <a:uFillTx/>
              <a:latin typeface="Arial"/>
            </a:endParaRPr>
          </a:p>
        </p:txBody>
      </p:sp>
      <p:pic>
        <p:nvPicPr>
          <p:cNvPr id="3" name="Grafik 2">
            <a:extLst>
              <a:ext uri="{FF2B5EF4-FFF2-40B4-BE49-F238E27FC236}">
                <a16:creationId xmlns:a16="http://schemas.microsoft.com/office/drawing/2014/main" id="{EAFC1387-09E3-D415-D639-045370FDA7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44240" y="2835938"/>
            <a:ext cx="7397639" cy="461512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4" name="Group 2"/>
          <p:cNvGrpSpPr/>
          <p:nvPr/>
        </p:nvGrpSpPr>
        <p:grpSpPr>
          <a:xfrm>
            <a:off x="16858440" y="8833320"/>
            <a:ext cx="1322640" cy="1383480"/>
            <a:chOff x="16858440" y="8833320"/>
            <a:chExt cx="1322640" cy="1383480"/>
          </a:xfrm>
        </p:grpSpPr>
        <p:sp>
          <p:nvSpPr>
            <p:cNvPr id="155"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56" name="Group 6"/>
          <p:cNvGrpSpPr/>
          <p:nvPr/>
        </p:nvGrpSpPr>
        <p:grpSpPr>
          <a:xfrm>
            <a:off x="878040" y="2026440"/>
            <a:ext cx="9878860" cy="1244880"/>
            <a:chOff x="878040" y="2026440"/>
            <a:chExt cx="9766440" cy="1244880"/>
          </a:xfrm>
        </p:grpSpPr>
        <p:sp>
          <p:nvSpPr>
            <p:cNvPr id="157" name="Freeform 7"/>
            <p:cNvSpPr/>
            <p:nvPr/>
          </p:nvSpPr>
          <p:spPr>
            <a:xfrm>
              <a:off x="878040" y="2119320"/>
              <a:ext cx="9766440" cy="1152000"/>
            </a:xfrm>
            <a:custGeom>
              <a:avLst/>
              <a:gdLst>
                <a:gd name="textAreaLeft" fmla="*/ 0 w 9766440"/>
                <a:gd name="textAreaRight" fmla="*/ 9766800 w 9766440"/>
                <a:gd name="textAreaTop" fmla="*/ 0 h 1152000"/>
                <a:gd name="textAreaBottom" fmla="*/ 1152360 h 1152000"/>
              </a:gdLst>
              <a:ahLst/>
              <a:cxnLst/>
              <a:rect l="textAreaLeft" t="textAreaTop" r="textAreaRight" b="textAreaBottom"/>
              <a:pathLst>
                <a:path w="13022580" h="1536700">
                  <a:moveTo>
                    <a:pt x="0" y="0"/>
                  </a:moveTo>
                  <a:lnTo>
                    <a:pt x="13022580" y="0"/>
                  </a:lnTo>
                  <a:lnTo>
                    <a:pt x="13022580" y="1536700"/>
                  </a:lnTo>
                  <a:lnTo>
                    <a:pt x="0" y="1536700"/>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158" name="TextBox 8"/>
            <p:cNvSpPr/>
            <p:nvPr/>
          </p:nvSpPr>
          <p:spPr>
            <a:xfrm>
              <a:off x="878040" y="2026440"/>
              <a:ext cx="9766440" cy="12448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3980"/>
                </a:lnSpc>
                <a:defRPr sz="2000" b="1">
                  <a:solidFill>
                    <a:srgbClr val="8E52F5"/>
                  </a:solidFill>
                  <a:effectLst/>
                  <a:uFillTx/>
                  <a:latin typeface="Garet Book" pitchFamily="2" charset="0"/>
                  <a:ea typeface="Garet Bold"/>
                </a:defRPr>
              </a:pPr>
              <a:r>
                <a:rPr dirty="0" err="1"/>
                <a:t>Doch</a:t>
              </a:r>
              <a:r>
                <a:rPr dirty="0"/>
                <a:t> </a:t>
              </a:r>
              <a:r>
                <a:rPr dirty="0" err="1"/>
                <a:t>wie</a:t>
              </a:r>
              <a:r>
                <a:rPr dirty="0"/>
                <a:t> </a:t>
              </a:r>
              <a:r>
                <a:rPr dirty="0" err="1"/>
                <a:t>kann</a:t>
              </a:r>
              <a:r>
                <a:rPr dirty="0"/>
                <a:t> </a:t>
              </a:r>
              <a:r>
                <a:rPr dirty="0" err="1"/>
                <a:t>eine</a:t>
              </a:r>
              <a:r>
                <a:rPr dirty="0"/>
                <a:t> </a:t>
              </a:r>
              <a:r>
                <a:rPr dirty="0" err="1"/>
                <a:t>Maschine</a:t>
              </a:r>
              <a:r>
                <a:rPr dirty="0"/>
                <a:t> </a:t>
              </a:r>
              <a:r>
                <a:rPr dirty="0" err="1"/>
                <a:t>entscheiden</a:t>
              </a:r>
              <a:r>
                <a:rPr dirty="0"/>
                <a:t>, was </a:t>
              </a:r>
              <a:r>
                <a:rPr dirty="0" err="1"/>
                <a:t>richtig</a:t>
              </a:r>
              <a:r>
                <a:rPr dirty="0"/>
                <a:t> </a:t>
              </a:r>
              <a:r>
                <a:rPr dirty="0" err="1"/>
                <a:t>oder</a:t>
              </a:r>
              <a:r>
                <a:rPr dirty="0"/>
                <a:t> </a:t>
              </a:r>
              <a:r>
                <a:rPr dirty="0" err="1"/>
                <a:t>falsch</a:t>
              </a:r>
              <a:r>
                <a:rPr dirty="0"/>
                <a:t> </a:t>
              </a:r>
              <a:r>
                <a:rPr dirty="0" err="1"/>
                <a:t>ist</a:t>
              </a:r>
              <a:r>
                <a:rPr dirty="0"/>
                <a:t>?</a:t>
              </a:r>
              <a:endParaRPr lang="nl-BE" sz="2000" b="0" u="none" strike="noStrike" dirty="0">
                <a:solidFill>
                  <a:srgbClr val="000000"/>
                </a:solidFill>
                <a:effectLst/>
                <a:uFillTx/>
                <a:latin typeface="Garet Book" pitchFamily="2" charset="0"/>
              </a:endParaRPr>
            </a:p>
            <a:p>
              <a:pPr defTabSz="914400">
                <a:lnSpc>
                  <a:spcPts val="3980"/>
                </a:lnSpc>
                <a:defRPr sz="2000">
                  <a:solidFill>
                    <a:srgbClr val="8E52F5"/>
                  </a:solidFill>
                  <a:effectLst/>
                  <a:uFillTx/>
                  <a:ea typeface="Garet"/>
                </a:defRPr>
              </a:pPr>
              <a:r>
                <a:rPr dirty="0">
                  <a:latin typeface="Garet Book" pitchFamily="2" charset="0"/>
                </a:rPr>
                <a:t>→ Das </a:t>
              </a:r>
              <a:r>
                <a:rPr dirty="0" err="1">
                  <a:latin typeface="Garet Book" pitchFamily="2" charset="0"/>
                </a:rPr>
                <a:t>ist</a:t>
              </a:r>
              <a:r>
                <a:rPr dirty="0">
                  <a:latin typeface="Garet Book" pitchFamily="2" charset="0"/>
                </a:rPr>
                <a:t> </a:t>
              </a:r>
              <a:r>
                <a:rPr dirty="0" err="1">
                  <a:latin typeface="Garet Book" pitchFamily="2" charset="0"/>
                </a:rPr>
                <a:t>eine</a:t>
              </a:r>
              <a:r>
                <a:rPr dirty="0">
                  <a:latin typeface="Garet Book" pitchFamily="2" charset="0"/>
                </a:rPr>
                <a:t> </a:t>
              </a:r>
              <a:r>
                <a:rPr dirty="0" err="1">
                  <a:latin typeface="Garet Book" pitchFamily="2" charset="0"/>
                </a:rPr>
                <a:t>ethische</a:t>
              </a:r>
              <a:r>
                <a:rPr dirty="0">
                  <a:latin typeface="Garet Book" pitchFamily="2" charset="0"/>
                </a:rPr>
                <a:t> Frage – </a:t>
              </a:r>
              <a:r>
                <a:rPr dirty="0" err="1">
                  <a:latin typeface="Garet Book" pitchFamily="2" charset="0"/>
                </a:rPr>
                <a:t>eine</a:t>
              </a:r>
              <a:r>
                <a:rPr dirty="0">
                  <a:latin typeface="Garet Book" pitchFamily="2" charset="0"/>
                </a:rPr>
                <a:t> Frage </a:t>
              </a:r>
              <a:r>
                <a:rPr dirty="0" err="1">
                  <a:latin typeface="Garet Book" pitchFamily="2" charset="0"/>
                </a:rPr>
                <a:t>nach</a:t>
              </a:r>
              <a:r>
                <a:rPr dirty="0">
                  <a:latin typeface="Garet Book" pitchFamily="2" charset="0"/>
                </a:rPr>
                <a:t> Moral und </a:t>
              </a:r>
              <a:r>
                <a:rPr dirty="0" err="1">
                  <a:latin typeface="Garet Book" pitchFamily="2" charset="0"/>
                </a:rPr>
                <a:t>Werten</a:t>
              </a:r>
              <a:r>
                <a:rPr dirty="0">
                  <a:latin typeface="Garet Book"/>
                </a:rPr>
                <a:t>.</a:t>
              </a:r>
              <a:endParaRPr lang="nl-BE" sz="2000" b="0" u="none" strike="noStrike" dirty="0">
                <a:solidFill>
                  <a:srgbClr val="000000"/>
                </a:solidFill>
                <a:effectLst/>
                <a:uFillTx/>
                <a:latin typeface="Arial"/>
              </a:endParaRPr>
            </a:p>
          </p:txBody>
        </p:sp>
      </p:grpSp>
      <p:grpSp>
        <p:nvGrpSpPr>
          <p:cNvPr id="159" name="Group 9"/>
          <p:cNvGrpSpPr/>
          <p:nvPr/>
        </p:nvGrpSpPr>
        <p:grpSpPr>
          <a:xfrm>
            <a:off x="878040" y="6192720"/>
            <a:ext cx="9878860" cy="1884480"/>
            <a:chOff x="878040" y="6192720"/>
            <a:chExt cx="9766440" cy="1469520"/>
          </a:xfrm>
        </p:grpSpPr>
        <p:sp>
          <p:nvSpPr>
            <p:cNvPr id="160" name="Freeform 10"/>
            <p:cNvSpPr/>
            <p:nvPr/>
          </p:nvSpPr>
          <p:spPr>
            <a:xfrm>
              <a:off x="878040" y="6249960"/>
              <a:ext cx="9766440" cy="1412280"/>
            </a:xfrm>
            <a:custGeom>
              <a:avLst/>
              <a:gdLst>
                <a:gd name="textAreaLeft" fmla="*/ 0 w 9766440"/>
                <a:gd name="textAreaRight" fmla="*/ 9766800 w 9766440"/>
                <a:gd name="textAreaTop" fmla="*/ 0 h 1412280"/>
                <a:gd name="textAreaBottom" fmla="*/ 1412640 h 1412280"/>
              </a:gdLst>
              <a:ahLst/>
              <a:cxnLst/>
              <a:rect l="textAreaLeft" t="textAreaTop" r="textAreaRight" b="textAreaBottom"/>
              <a:pathLst>
                <a:path w="13022580" h="1883410">
                  <a:moveTo>
                    <a:pt x="0" y="0"/>
                  </a:moveTo>
                  <a:lnTo>
                    <a:pt x="13022580" y="0"/>
                  </a:lnTo>
                  <a:lnTo>
                    <a:pt x="13022580" y="1883410"/>
                  </a:lnTo>
                  <a:lnTo>
                    <a:pt x="0" y="1883410"/>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sp>
          <p:nvSpPr>
            <p:cNvPr id="161" name="TextBox 11"/>
            <p:cNvSpPr/>
            <p:nvPr/>
          </p:nvSpPr>
          <p:spPr>
            <a:xfrm>
              <a:off x="878040" y="6192720"/>
              <a:ext cx="9766440" cy="14695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t">
              <a:noAutofit/>
            </a:bodyPr>
            <a:lstStyle/>
            <a:p>
              <a:pPr defTabSz="914400">
                <a:lnSpc>
                  <a:spcPts val="3436"/>
                </a:lnSpc>
                <a:defRPr sz="2000">
                  <a:solidFill>
                    <a:srgbClr val="8E52F5"/>
                  </a:solidFill>
                  <a:effectLst/>
                  <a:uFillTx/>
                  <a:latin typeface="Garet Book" pitchFamily="2" charset="0"/>
                  <a:ea typeface="Garet"/>
                </a:defRPr>
              </a:pPr>
              <a:r>
                <a:rPr dirty="0" err="1"/>
                <a:t>Warum</a:t>
              </a:r>
              <a:r>
                <a:rPr dirty="0"/>
                <a:t> </a:t>
              </a:r>
              <a:r>
                <a:rPr dirty="0" err="1"/>
                <a:t>ist</a:t>
              </a:r>
              <a:r>
                <a:rPr dirty="0"/>
                <a:t> das </a:t>
              </a:r>
              <a:r>
                <a:rPr dirty="0" err="1"/>
                <a:t>wichtig</a:t>
              </a:r>
              <a:r>
                <a:rPr dirty="0"/>
                <a:t>?</a:t>
              </a:r>
              <a:endParaRPr lang="nl-BE" sz="2000" b="0" u="none" strike="noStrike" dirty="0">
                <a:solidFill>
                  <a:srgbClr val="000000"/>
                </a:solidFill>
                <a:effectLst/>
                <a:uFillTx/>
                <a:latin typeface="Garet Book" pitchFamily="2" charset="0"/>
              </a:endParaRPr>
            </a:p>
            <a:p>
              <a:pPr defTabSz="914400">
                <a:lnSpc>
                  <a:spcPts val="3436"/>
                </a:lnSpc>
                <a:defRPr sz="2000">
                  <a:effectLst/>
                  <a:uFillTx/>
                  <a:latin typeface="Garet Book" pitchFamily="2" charset="0"/>
                  <a:ea typeface="Garet"/>
                </a:defRPr>
              </a:pPr>
              <a:r>
                <a:rPr dirty="0">
                  <a:solidFill>
                    <a:srgbClr val="8E52F5"/>
                  </a:solidFill>
                </a:rPr>
                <a:t>→ KI </a:t>
              </a:r>
              <a:r>
                <a:rPr dirty="0" err="1">
                  <a:solidFill>
                    <a:srgbClr val="8E52F5"/>
                  </a:solidFill>
                </a:rPr>
                <a:t>wird</a:t>
              </a:r>
              <a:r>
                <a:rPr dirty="0">
                  <a:solidFill>
                    <a:srgbClr val="8E52F5"/>
                  </a:solidFill>
                </a:rPr>
                <a:t> immer </a:t>
              </a:r>
              <a:r>
                <a:rPr dirty="0" err="1">
                  <a:solidFill>
                    <a:srgbClr val="8E52F5"/>
                  </a:solidFill>
                </a:rPr>
                <a:t>mehr</a:t>
              </a:r>
              <a:r>
                <a:rPr dirty="0">
                  <a:solidFill>
                    <a:srgbClr val="8E52F5"/>
                  </a:solidFill>
                </a:rPr>
                <a:t> </a:t>
              </a:r>
              <a:r>
                <a:rPr dirty="0" err="1">
                  <a:solidFill>
                    <a:srgbClr val="8E52F5"/>
                  </a:solidFill>
                </a:rPr>
                <a:t>zu</a:t>
              </a:r>
              <a:r>
                <a:rPr dirty="0">
                  <a:solidFill>
                    <a:srgbClr val="8E52F5"/>
                  </a:solidFill>
                </a:rPr>
                <a:t> </a:t>
              </a:r>
              <a:r>
                <a:rPr dirty="0" err="1">
                  <a:solidFill>
                    <a:srgbClr val="8E52F5"/>
                  </a:solidFill>
                </a:rPr>
                <a:t>einem</a:t>
              </a:r>
              <a:r>
                <a:rPr dirty="0">
                  <a:solidFill>
                    <a:srgbClr val="8E52F5"/>
                  </a:solidFill>
                </a:rPr>
                <a:t> Teil </a:t>
              </a:r>
              <a:r>
                <a:rPr dirty="0" err="1">
                  <a:solidFill>
                    <a:srgbClr val="8E52F5"/>
                  </a:solidFill>
                </a:rPr>
                <a:t>unseres</a:t>
              </a:r>
              <a:r>
                <a:rPr dirty="0">
                  <a:solidFill>
                    <a:srgbClr val="8E52F5"/>
                  </a:solidFill>
                </a:rPr>
                <a:t> Lebens – nicht </a:t>
              </a:r>
              <a:r>
                <a:rPr dirty="0" err="1">
                  <a:solidFill>
                    <a:srgbClr val="8E52F5"/>
                  </a:solidFill>
                </a:rPr>
                <a:t>nur</a:t>
              </a:r>
              <a:r>
                <a:rPr dirty="0">
                  <a:solidFill>
                    <a:srgbClr val="F4EDFD"/>
                  </a:solidFill>
                </a:rPr>
                <a:t> </a:t>
              </a:r>
              <a:r>
                <a:rPr dirty="0">
                  <a:solidFill>
                    <a:srgbClr val="8E52F5"/>
                  </a:solidFill>
                </a:rPr>
                <a:t>in Autos, </a:t>
              </a:r>
              <a:r>
                <a:rPr dirty="0" err="1">
                  <a:solidFill>
                    <a:srgbClr val="8E52F5"/>
                  </a:solidFill>
                </a:rPr>
                <a:t>sondern</a:t>
              </a:r>
              <a:r>
                <a:rPr dirty="0">
                  <a:solidFill>
                    <a:srgbClr val="8E52F5"/>
                  </a:solidFill>
                </a:rPr>
                <a:t> </a:t>
              </a:r>
              <a:r>
                <a:rPr dirty="0" err="1">
                  <a:solidFill>
                    <a:srgbClr val="8E52F5"/>
                  </a:solidFill>
                </a:rPr>
                <a:t>auch</a:t>
              </a:r>
              <a:r>
                <a:rPr dirty="0">
                  <a:solidFill>
                    <a:srgbClr val="8E52F5"/>
                  </a:solidFill>
                </a:rPr>
                <a:t> in der </a:t>
              </a:r>
              <a:r>
                <a:rPr dirty="0" err="1">
                  <a:solidFill>
                    <a:srgbClr val="8E52F5"/>
                  </a:solidFill>
                </a:rPr>
                <a:t>Medizin</a:t>
              </a:r>
              <a:r>
                <a:rPr dirty="0">
                  <a:solidFill>
                    <a:srgbClr val="8E52F5"/>
                  </a:solidFill>
                </a:rPr>
                <a:t>, in </a:t>
              </a:r>
              <a:r>
                <a:rPr dirty="0" err="1">
                  <a:solidFill>
                    <a:srgbClr val="8E52F5"/>
                  </a:solidFill>
                </a:rPr>
                <a:t>Regierungen</a:t>
              </a:r>
              <a:r>
                <a:rPr dirty="0">
                  <a:solidFill>
                    <a:srgbClr val="8E52F5"/>
                  </a:solidFill>
                </a:rPr>
                <a:t>, </a:t>
              </a:r>
              <a:r>
                <a:rPr dirty="0" err="1">
                  <a:solidFill>
                    <a:srgbClr val="8E52F5"/>
                  </a:solidFill>
                </a:rPr>
                <a:t>bei</a:t>
              </a:r>
              <a:r>
                <a:rPr dirty="0">
                  <a:solidFill>
                    <a:srgbClr val="8E52F5"/>
                  </a:solidFill>
                </a:rPr>
                <a:t> der </a:t>
              </a:r>
              <a:r>
                <a:rPr dirty="0" err="1">
                  <a:solidFill>
                    <a:srgbClr val="8E52F5"/>
                  </a:solidFill>
                </a:rPr>
                <a:t>Polizei</a:t>
              </a:r>
              <a:r>
                <a:rPr dirty="0">
                  <a:solidFill>
                    <a:srgbClr val="8E52F5"/>
                  </a:solidFill>
                </a:rPr>
                <a:t> und am </a:t>
              </a:r>
              <a:r>
                <a:rPr dirty="0" err="1">
                  <a:solidFill>
                    <a:srgbClr val="8E52F5"/>
                  </a:solidFill>
                </a:rPr>
                <a:t>Arbeitsplatz</a:t>
              </a:r>
              <a:r>
                <a:rPr dirty="0">
                  <a:solidFill>
                    <a:srgbClr val="8E52F5"/>
                  </a:solidFill>
                </a:rPr>
                <a:t>.</a:t>
              </a:r>
              <a:endParaRPr lang="nl-BE" sz="2000" b="0" u="none" strike="noStrike" dirty="0">
                <a:solidFill>
                  <a:srgbClr val="000000"/>
                </a:solidFill>
                <a:effectLst/>
                <a:uFillTx/>
                <a:latin typeface="Garet Book" pitchFamily="2" charset="0"/>
              </a:endParaRPr>
            </a:p>
          </p:txBody>
        </p:sp>
      </p:grpSp>
      <p:sp>
        <p:nvSpPr>
          <p:cNvPr id="162" name="TextBox 12"/>
          <p:cNvSpPr/>
          <p:nvPr/>
        </p:nvSpPr>
        <p:spPr>
          <a:xfrm>
            <a:off x="803880" y="1244520"/>
            <a:ext cx="17941320" cy="743400"/>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defTabSz="914400">
              <a:lnSpc>
                <a:spcPts val="5760"/>
              </a:lnSpc>
              <a:defRPr sz="4800" b="1">
                <a:effectLst/>
                <a:uFillTx/>
                <a:latin typeface="Garet Heavy" pitchFamily="2" charset="0"/>
                <a:ea typeface="Garet Bold"/>
              </a:defRPr>
            </a:pPr>
            <a:r>
              <a:rPr dirty="0">
                <a:solidFill>
                  <a:srgbClr val="091539"/>
                </a:solidFill>
              </a:rPr>
              <a:t>DAS </a:t>
            </a:r>
            <a:r>
              <a:rPr dirty="0">
                <a:solidFill>
                  <a:srgbClr val="8E52F5"/>
                </a:solidFill>
              </a:rPr>
              <a:t>(MODERNE) </a:t>
            </a:r>
            <a:r>
              <a:rPr dirty="0">
                <a:solidFill>
                  <a:srgbClr val="091539"/>
                </a:solidFill>
              </a:rPr>
              <a:t>TROLLEY-PROBLEM</a:t>
            </a:r>
            <a:endParaRPr lang="nl-BE" sz="4800" b="0" u="none" strike="noStrike" dirty="0">
              <a:solidFill>
                <a:srgbClr val="000000"/>
              </a:solidFill>
              <a:effectLst/>
              <a:uFillTx/>
              <a:latin typeface="Garet Heavy" pitchFamily="2" charset="0"/>
            </a:endParaRPr>
          </a:p>
        </p:txBody>
      </p:sp>
      <p:sp>
        <p:nvSpPr>
          <p:cNvPr id="163" name="TextBox 13"/>
          <p:cNvSpPr/>
          <p:nvPr/>
        </p:nvSpPr>
        <p:spPr>
          <a:xfrm>
            <a:off x="878040" y="3422366"/>
            <a:ext cx="10061640" cy="2619307"/>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defTabSz="914400">
              <a:lnSpc>
                <a:spcPts val="2667"/>
              </a:lnSpc>
              <a:defRPr sz="2000" b="1">
                <a:solidFill>
                  <a:srgbClr val="10396C"/>
                </a:solidFill>
                <a:effectLst/>
                <a:uFillTx/>
                <a:latin typeface="Garet Book" pitchFamily="2" charset="0"/>
                <a:ea typeface="Garet Bold"/>
              </a:defRPr>
            </a:pPr>
            <a:r>
              <a:rPr dirty="0"/>
              <a:t>Was, </a:t>
            </a:r>
            <a:r>
              <a:rPr dirty="0" err="1"/>
              <a:t>wenn</a:t>
            </a:r>
            <a:r>
              <a:rPr dirty="0"/>
              <a:t> </a:t>
            </a:r>
            <a:r>
              <a:rPr dirty="0" err="1"/>
              <a:t>ein</a:t>
            </a:r>
            <a:r>
              <a:rPr dirty="0"/>
              <a:t> </a:t>
            </a:r>
            <a:r>
              <a:rPr dirty="0" err="1"/>
              <a:t>Unfall</a:t>
            </a:r>
            <a:r>
              <a:rPr dirty="0"/>
              <a:t> </a:t>
            </a:r>
            <a:r>
              <a:rPr dirty="0" err="1"/>
              <a:t>passiert</a:t>
            </a:r>
            <a:r>
              <a:rPr dirty="0"/>
              <a:t>? Wen </a:t>
            </a:r>
            <a:r>
              <a:rPr dirty="0" err="1"/>
              <a:t>soll</a:t>
            </a:r>
            <a:r>
              <a:rPr dirty="0"/>
              <a:t> das Auto </a:t>
            </a:r>
            <a:r>
              <a:rPr dirty="0" err="1"/>
              <a:t>retten</a:t>
            </a:r>
            <a:r>
              <a:rPr dirty="0"/>
              <a:t>?</a:t>
            </a:r>
            <a:endParaRPr lang="nl-BE" sz="2000" b="0" u="none" strike="noStrike" dirty="0">
              <a:solidFill>
                <a:srgbClr val="000000"/>
              </a:solidFill>
              <a:effectLst/>
              <a:uFillTx/>
              <a:latin typeface="Garet Book" pitchFamily="2" charset="0"/>
            </a:endParaRPr>
          </a:p>
          <a:p>
            <a:pPr defTabSz="914400">
              <a:lnSpc>
                <a:spcPts val="2667"/>
              </a:lnSpc>
            </a:pPr>
            <a:endParaRPr lang="nl-BE" sz="2000" b="0" u="none" strike="noStrike" dirty="0">
              <a:solidFill>
                <a:srgbClr val="000000"/>
              </a:solidFill>
              <a:effectLst/>
              <a:uFillTx/>
              <a:latin typeface="Garet Book" pitchFamily="2" charset="0"/>
            </a:endParaRPr>
          </a:p>
          <a:p>
            <a:pPr marL="421560" lvl="1" indent="-210600" defTabSz="914400">
              <a:lnSpc>
                <a:spcPts val="2667"/>
              </a:lnSpc>
              <a:buClr>
                <a:srgbClr val="10396C"/>
              </a:buClr>
              <a:buFont typeface="Arial"/>
              <a:buChar char="•"/>
              <a:defRPr sz="2000">
                <a:solidFill>
                  <a:srgbClr val="10396C"/>
                </a:solidFill>
                <a:effectLst/>
                <a:uFillTx/>
                <a:latin typeface="Garet Book" pitchFamily="2" charset="0"/>
                <a:ea typeface="Garet"/>
              </a:defRPr>
            </a:pPr>
            <a:r>
              <a:rPr dirty="0"/>
              <a:t>Eine </a:t>
            </a:r>
            <a:r>
              <a:rPr dirty="0" err="1"/>
              <a:t>junge</a:t>
            </a:r>
            <a:r>
              <a:rPr dirty="0"/>
              <a:t> </a:t>
            </a:r>
            <a:r>
              <a:rPr dirty="0" err="1"/>
              <a:t>oder</a:t>
            </a:r>
            <a:r>
              <a:rPr dirty="0"/>
              <a:t> </a:t>
            </a:r>
            <a:r>
              <a:rPr dirty="0" err="1"/>
              <a:t>eine</a:t>
            </a:r>
            <a:r>
              <a:rPr dirty="0"/>
              <a:t> </a:t>
            </a:r>
            <a:r>
              <a:rPr dirty="0" err="1"/>
              <a:t>alte</a:t>
            </a:r>
            <a:r>
              <a:rPr dirty="0"/>
              <a:t> Person?</a:t>
            </a:r>
            <a:endParaRPr lang="nl-BE" sz="2000" b="0" u="none" strike="noStrike" dirty="0">
              <a:solidFill>
                <a:srgbClr val="000000"/>
              </a:solidFill>
              <a:effectLst/>
              <a:uFillTx/>
              <a:latin typeface="Garet Book" pitchFamily="2" charset="0"/>
            </a:endParaRPr>
          </a:p>
          <a:p>
            <a:pPr marL="421560" lvl="1" indent="-210600" defTabSz="914400">
              <a:lnSpc>
                <a:spcPts val="2667"/>
              </a:lnSpc>
              <a:buClr>
                <a:srgbClr val="10396C"/>
              </a:buClr>
              <a:buFont typeface="Arial"/>
              <a:buChar char="•"/>
              <a:defRPr sz="2000">
                <a:solidFill>
                  <a:srgbClr val="10396C"/>
                </a:solidFill>
                <a:effectLst/>
                <a:uFillTx/>
                <a:latin typeface="Garet Book" pitchFamily="2" charset="0"/>
                <a:ea typeface="Garet"/>
              </a:defRPr>
            </a:pPr>
            <a:r>
              <a:rPr dirty="0"/>
              <a:t>Einen </a:t>
            </a:r>
            <a:r>
              <a:rPr dirty="0" err="1"/>
              <a:t>Fußgänger</a:t>
            </a:r>
            <a:r>
              <a:rPr dirty="0"/>
              <a:t> </a:t>
            </a:r>
            <a:r>
              <a:rPr dirty="0" err="1"/>
              <a:t>oder</a:t>
            </a:r>
            <a:r>
              <a:rPr dirty="0"/>
              <a:t> den </a:t>
            </a:r>
            <a:r>
              <a:rPr dirty="0" err="1"/>
              <a:t>Passagier</a:t>
            </a:r>
            <a:r>
              <a:rPr dirty="0"/>
              <a:t>?</a:t>
            </a:r>
            <a:endParaRPr lang="nl-BE" sz="2000" b="0" u="none" strike="noStrike" dirty="0">
              <a:solidFill>
                <a:srgbClr val="000000"/>
              </a:solidFill>
              <a:effectLst/>
              <a:uFillTx/>
              <a:latin typeface="Garet Book" pitchFamily="2" charset="0"/>
            </a:endParaRPr>
          </a:p>
          <a:p>
            <a:pPr marL="421560" indent="-210600" defTabSz="914400">
              <a:lnSpc>
                <a:spcPts val="2667"/>
              </a:lnSpc>
              <a:tabLst>
                <a:tab pos="0" algn="l"/>
              </a:tabLst>
            </a:pPr>
            <a:endParaRPr lang="nl-BE" sz="2000" b="0" u="none" strike="noStrike" dirty="0">
              <a:solidFill>
                <a:srgbClr val="000000"/>
              </a:solidFill>
              <a:effectLst/>
              <a:uFillTx/>
              <a:latin typeface="Garet Book" pitchFamily="2" charset="0"/>
            </a:endParaRPr>
          </a:p>
          <a:p>
            <a:pPr defTabSz="914400">
              <a:lnSpc>
                <a:spcPts val="2344"/>
              </a:lnSpc>
              <a:tabLst>
                <a:tab pos="0" algn="l"/>
              </a:tabLst>
              <a:defRPr sz="2000">
                <a:solidFill>
                  <a:srgbClr val="10396C"/>
                </a:solidFill>
                <a:effectLst/>
                <a:uFillTx/>
                <a:latin typeface="Garet Book" pitchFamily="2" charset="0"/>
                <a:ea typeface="Garet"/>
              </a:defRPr>
            </a:pPr>
            <a:r>
              <a:rPr dirty="0" err="1"/>
              <a:t>Solche</a:t>
            </a:r>
            <a:r>
              <a:rPr dirty="0"/>
              <a:t> </a:t>
            </a:r>
            <a:r>
              <a:rPr dirty="0" err="1"/>
              <a:t>Fragen</a:t>
            </a:r>
            <a:r>
              <a:rPr dirty="0"/>
              <a:t> </a:t>
            </a:r>
            <a:r>
              <a:rPr dirty="0" err="1"/>
              <a:t>sind</a:t>
            </a:r>
            <a:r>
              <a:rPr dirty="0"/>
              <a:t> nicht </a:t>
            </a:r>
            <a:r>
              <a:rPr dirty="0" err="1"/>
              <a:t>technisch</a:t>
            </a:r>
            <a:r>
              <a:rPr dirty="0"/>
              <a:t>, </a:t>
            </a:r>
            <a:r>
              <a:rPr dirty="0" err="1"/>
              <a:t>sondern</a:t>
            </a:r>
            <a:r>
              <a:rPr dirty="0"/>
              <a:t> </a:t>
            </a:r>
            <a:r>
              <a:rPr dirty="0" err="1"/>
              <a:t>menschlich</a:t>
            </a:r>
            <a:r>
              <a:rPr dirty="0"/>
              <a:t>. Das </a:t>
            </a:r>
            <a:r>
              <a:rPr dirty="0" err="1"/>
              <a:t>bedeutet</a:t>
            </a:r>
            <a:r>
              <a:rPr dirty="0"/>
              <a:t>, </a:t>
            </a:r>
            <a:r>
              <a:rPr dirty="0" err="1"/>
              <a:t>dass</a:t>
            </a:r>
            <a:r>
              <a:rPr dirty="0"/>
              <a:t> Menschen der KI </a:t>
            </a:r>
            <a:r>
              <a:rPr dirty="0" err="1"/>
              <a:t>Regeln</a:t>
            </a:r>
            <a:r>
              <a:rPr dirty="0"/>
              <a:t> </a:t>
            </a:r>
            <a:r>
              <a:rPr dirty="0" err="1"/>
              <a:t>vorgeben</a:t>
            </a:r>
            <a:r>
              <a:rPr dirty="0"/>
              <a:t> </a:t>
            </a:r>
            <a:r>
              <a:rPr dirty="0" err="1"/>
              <a:t>müssen</a:t>
            </a:r>
            <a:r>
              <a:rPr dirty="0"/>
              <a:t>, </a:t>
            </a:r>
            <a:r>
              <a:rPr dirty="0" err="1"/>
              <a:t>nach</a:t>
            </a:r>
            <a:r>
              <a:rPr dirty="0"/>
              <a:t> </a:t>
            </a:r>
            <a:r>
              <a:rPr dirty="0" err="1"/>
              <a:t>denen</a:t>
            </a:r>
            <a:r>
              <a:rPr dirty="0"/>
              <a:t> </a:t>
            </a:r>
            <a:r>
              <a:rPr dirty="0" err="1"/>
              <a:t>sie</a:t>
            </a:r>
            <a:r>
              <a:rPr dirty="0"/>
              <a:t> </a:t>
            </a:r>
            <a:r>
              <a:rPr dirty="0" err="1"/>
              <a:t>handeln</a:t>
            </a:r>
            <a:r>
              <a:rPr dirty="0"/>
              <a:t> </a:t>
            </a:r>
            <a:r>
              <a:rPr dirty="0" err="1"/>
              <a:t>soll</a:t>
            </a:r>
            <a:r>
              <a:rPr dirty="0"/>
              <a:t>.</a:t>
            </a:r>
            <a:endParaRPr lang="nl-BE" sz="2000" b="0" u="none" strike="noStrike" dirty="0">
              <a:solidFill>
                <a:srgbClr val="000000"/>
              </a:solidFill>
              <a:effectLst/>
              <a:uFillTx/>
              <a:latin typeface="Garet Book" pitchFamily="2" charset="0"/>
            </a:endParaRPr>
          </a:p>
        </p:txBody>
      </p:sp>
      <p:sp>
        <p:nvSpPr>
          <p:cNvPr id="164" name="TextBox 14"/>
          <p:cNvSpPr/>
          <p:nvPr/>
        </p:nvSpPr>
        <p:spPr>
          <a:xfrm>
            <a:off x="878040" y="8225400"/>
            <a:ext cx="9766440" cy="1253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3436"/>
              </a:lnSpc>
              <a:defRPr sz="2000">
                <a:solidFill>
                  <a:srgbClr val="10396C"/>
                </a:solidFill>
                <a:effectLst/>
                <a:uFillTx/>
                <a:latin typeface="Garet Book" pitchFamily="2" charset="0"/>
                <a:ea typeface="Garet"/>
              </a:defRPr>
            </a:pPr>
            <a:r>
              <a:rPr dirty="0" err="1"/>
              <a:t>Deshalb</a:t>
            </a:r>
            <a:r>
              <a:rPr dirty="0"/>
              <a:t> </a:t>
            </a:r>
            <a:r>
              <a:rPr dirty="0" err="1"/>
              <a:t>müssen</a:t>
            </a:r>
            <a:r>
              <a:rPr dirty="0"/>
              <a:t> </a:t>
            </a:r>
            <a:r>
              <a:rPr dirty="0" err="1"/>
              <a:t>wir</a:t>
            </a:r>
            <a:r>
              <a:rPr dirty="0"/>
              <a:t> </a:t>
            </a:r>
            <a:r>
              <a:rPr dirty="0" err="1"/>
              <a:t>darüber</a:t>
            </a:r>
            <a:r>
              <a:rPr dirty="0"/>
              <a:t> </a:t>
            </a:r>
            <a:r>
              <a:rPr dirty="0" err="1"/>
              <a:t>nachdenken</a:t>
            </a:r>
            <a:r>
              <a:rPr dirty="0"/>
              <a:t>:</a:t>
            </a:r>
            <a:endParaRPr lang="nl-BE" sz="2000" b="0" u="none" strike="noStrike" dirty="0">
              <a:solidFill>
                <a:srgbClr val="000000"/>
              </a:solidFill>
              <a:effectLst/>
              <a:uFillTx/>
              <a:latin typeface="Garet Book" pitchFamily="2" charset="0"/>
            </a:endParaRPr>
          </a:p>
          <a:p>
            <a:pPr defTabSz="914400">
              <a:lnSpc>
                <a:spcPts val="3220"/>
              </a:lnSpc>
              <a:defRPr sz="2000" b="1">
                <a:solidFill>
                  <a:srgbClr val="10396C"/>
                </a:solidFill>
                <a:effectLst/>
                <a:uFillTx/>
                <a:latin typeface="Garet Book" pitchFamily="2" charset="0"/>
                <a:ea typeface="Garet Bold"/>
              </a:defRPr>
            </a:pPr>
            <a:r>
              <a:rPr dirty="0"/>
              <a:t>Was </a:t>
            </a:r>
            <a:r>
              <a:rPr dirty="0" err="1"/>
              <a:t>ist</a:t>
            </a:r>
            <a:r>
              <a:rPr dirty="0"/>
              <a:t> fair? </a:t>
            </a:r>
            <a:r>
              <a:rPr dirty="0" err="1"/>
              <a:t>Wer</a:t>
            </a:r>
            <a:r>
              <a:rPr dirty="0"/>
              <a:t> </a:t>
            </a:r>
            <a:r>
              <a:rPr dirty="0" err="1"/>
              <a:t>wird</a:t>
            </a:r>
            <a:r>
              <a:rPr dirty="0"/>
              <a:t> </a:t>
            </a:r>
            <a:r>
              <a:rPr dirty="0" err="1"/>
              <a:t>durch</a:t>
            </a:r>
            <a:r>
              <a:rPr dirty="0"/>
              <a:t> die Technologie </a:t>
            </a:r>
            <a:r>
              <a:rPr dirty="0" err="1"/>
              <a:t>geschützt</a:t>
            </a:r>
            <a:r>
              <a:rPr dirty="0"/>
              <a:t> – und </a:t>
            </a:r>
            <a:r>
              <a:rPr dirty="0" err="1"/>
              <a:t>wer</a:t>
            </a:r>
            <a:r>
              <a:rPr dirty="0"/>
              <a:t> </a:t>
            </a:r>
            <a:r>
              <a:rPr dirty="0" err="1"/>
              <a:t>möglicherweise</a:t>
            </a:r>
            <a:r>
              <a:rPr dirty="0"/>
              <a:t> nicht? </a:t>
            </a:r>
            <a:r>
              <a:rPr dirty="0" err="1"/>
              <a:t>Wer</a:t>
            </a:r>
            <a:r>
              <a:rPr dirty="0"/>
              <a:t> </a:t>
            </a:r>
            <a:r>
              <a:rPr dirty="0" err="1"/>
              <a:t>ist</a:t>
            </a:r>
            <a:r>
              <a:rPr dirty="0"/>
              <a:t> </a:t>
            </a:r>
            <a:r>
              <a:rPr dirty="0" err="1"/>
              <a:t>verantwortlich</a:t>
            </a:r>
            <a:r>
              <a:rPr dirty="0"/>
              <a:t>, </a:t>
            </a:r>
            <a:r>
              <a:rPr dirty="0" err="1"/>
              <a:t>wenn</a:t>
            </a:r>
            <a:r>
              <a:rPr dirty="0"/>
              <a:t> </a:t>
            </a:r>
            <a:r>
              <a:rPr dirty="0" err="1"/>
              <a:t>etwas</a:t>
            </a:r>
            <a:r>
              <a:rPr dirty="0"/>
              <a:t> </a:t>
            </a:r>
            <a:r>
              <a:rPr dirty="0" err="1"/>
              <a:t>schiefgeht</a:t>
            </a:r>
            <a:r>
              <a:rPr dirty="0"/>
              <a:t>?</a:t>
            </a:r>
            <a:endParaRPr lang="nl-BE" sz="2000" b="0" u="none" strike="noStrike" dirty="0">
              <a:solidFill>
                <a:srgbClr val="000000"/>
              </a:solidFill>
              <a:effectLst/>
              <a:uFillTx/>
              <a:latin typeface="Garet Book" pitchFamily="2" charset="0"/>
            </a:endParaRPr>
          </a:p>
        </p:txBody>
      </p:sp>
      <p:grpSp>
        <p:nvGrpSpPr>
          <p:cNvPr id="165" name="Group 15"/>
          <p:cNvGrpSpPr/>
          <p:nvPr/>
        </p:nvGrpSpPr>
        <p:grpSpPr>
          <a:xfrm>
            <a:off x="0" y="0"/>
            <a:ext cx="18287640" cy="745200"/>
            <a:chOff x="0" y="0"/>
            <a:chExt cx="18287640" cy="745200"/>
          </a:xfrm>
        </p:grpSpPr>
        <p:sp>
          <p:nvSpPr>
            <p:cNvPr id="166" name="Freeform 16"/>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72" name="Group 22"/>
          <p:cNvGrpSpPr/>
          <p:nvPr/>
        </p:nvGrpSpPr>
        <p:grpSpPr>
          <a:xfrm>
            <a:off x="11133000" y="6549480"/>
            <a:ext cx="2226240" cy="166680"/>
            <a:chOff x="11133000" y="6549480"/>
            <a:chExt cx="2226240" cy="166680"/>
          </a:xfrm>
        </p:grpSpPr>
        <p:sp>
          <p:nvSpPr>
            <p:cNvPr id="173" name="Freeform 23"/>
            <p:cNvSpPr/>
            <p:nvPr/>
          </p:nvSpPr>
          <p:spPr>
            <a:xfrm>
              <a:off x="11133000" y="6549480"/>
              <a:ext cx="2226240" cy="166680"/>
            </a:xfrm>
            <a:custGeom>
              <a:avLst/>
              <a:gdLst>
                <a:gd name="textAreaLeft" fmla="*/ 0 w 2226240"/>
                <a:gd name="textAreaRight" fmla="*/ 2226600 w 2226240"/>
                <a:gd name="textAreaTop" fmla="*/ 0 h 166680"/>
                <a:gd name="textAreaBottom" fmla="*/ 167040 h 166680"/>
              </a:gdLst>
              <a:ahLst/>
              <a:cxnLst/>
              <a:rect l="textAreaLeft" t="textAreaTop" r="textAreaRight" b="textAreaBottom"/>
              <a:pathLst>
                <a:path w="2968752" h="222504">
                  <a:moveTo>
                    <a:pt x="0" y="0"/>
                  </a:moveTo>
                  <a:lnTo>
                    <a:pt x="2968752" y="0"/>
                  </a:lnTo>
                  <a:lnTo>
                    <a:pt x="2968752" y="222504"/>
                  </a:lnTo>
                  <a:lnTo>
                    <a:pt x="0" y="222504"/>
                  </a:lnTo>
                  <a:close/>
                </a:path>
              </a:pathLst>
            </a:custGeom>
            <a:blipFill rotWithShape="0">
              <a:blip r:embed="rId4"/>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76" name="Group 26"/>
          <p:cNvGrpSpPr/>
          <p:nvPr/>
        </p:nvGrpSpPr>
        <p:grpSpPr>
          <a:xfrm>
            <a:off x="11541600" y="8291880"/>
            <a:ext cx="467280" cy="467280"/>
            <a:chOff x="11541600" y="8291880"/>
            <a:chExt cx="467280" cy="467280"/>
          </a:xfrm>
        </p:grpSpPr>
        <p:sp>
          <p:nvSpPr>
            <p:cNvPr id="177" name="Freeform 27"/>
            <p:cNvSpPr/>
            <p:nvPr/>
          </p:nvSpPr>
          <p:spPr>
            <a:xfrm>
              <a:off x="11541600" y="8291880"/>
              <a:ext cx="467280" cy="467280"/>
            </a:xfrm>
            <a:custGeom>
              <a:avLst/>
              <a:gdLst>
                <a:gd name="textAreaLeft" fmla="*/ 0 w 467280"/>
                <a:gd name="textAreaRight" fmla="*/ 467640 w 467280"/>
                <a:gd name="textAreaTop" fmla="*/ 0 h 467280"/>
                <a:gd name="textAreaBottom" fmla="*/ 467640 h 467280"/>
              </a:gdLst>
              <a:ahLst/>
              <a:cxnLst/>
              <a:rect l="textAreaLeft" t="textAreaTop" r="textAreaRight" b="textAreaBottom"/>
              <a:pathLst>
                <a:path w="623570" h="623570">
                  <a:moveTo>
                    <a:pt x="311658" y="0"/>
                  </a:moveTo>
                  <a:lnTo>
                    <a:pt x="213106" y="15748"/>
                  </a:lnTo>
                  <a:lnTo>
                    <a:pt x="127508" y="59944"/>
                  </a:lnTo>
                  <a:lnTo>
                    <a:pt x="60198" y="127635"/>
                  </a:lnTo>
                  <a:lnTo>
                    <a:pt x="15748" y="213233"/>
                  </a:lnTo>
                  <a:lnTo>
                    <a:pt x="0" y="311658"/>
                  </a:lnTo>
                  <a:lnTo>
                    <a:pt x="15748" y="410210"/>
                  </a:lnTo>
                  <a:lnTo>
                    <a:pt x="60198" y="495808"/>
                  </a:lnTo>
                  <a:lnTo>
                    <a:pt x="127508" y="563372"/>
                  </a:lnTo>
                  <a:lnTo>
                    <a:pt x="213106" y="607695"/>
                  </a:lnTo>
                  <a:lnTo>
                    <a:pt x="311658" y="623570"/>
                  </a:lnTo>
                  <a:lnTo>
                    <a:pt x="410210" y="607695"/>
                  </a:lnTo>
                  <a:lnTo>
                    <a:pt x="495808" y="563372"/>
                  </a:lnTo>
                  <a:lnTo>
                    <a:pt x="563372" y="495808"/>
                  </a:lnTo>
                  <a:lnTo>
                    <a:pt x="607568" y="410210"/>
                  </a:lnTo>
                  <a:lnTo>
                    <a:pt x="623570" y="311658"/>
                  </a:lnTo>
                  <a:lnTo>
                    <a:pt x="607568" y="213106"/>
                  </a:lnTo>
                  <a:lnTo>
                    <a:pt x="563372" y="127508"/>
                  </a:lnTo>
                  <a:lnTo>
                    <a:pt x="495808" y="59817"/>
                  </a:lnTo>
                  <a:lnTo>
                    <a:pt x="410210" y="15748"/>
                  </a:lnTo>
                  <a:lnTo>
                    <a:pt x="311658"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78" name="Freeform 28"/>
          <p:cNvSpPr/>
          <p:nvPr/>
        </p:nvSpPr>
        <p:spPr>
          <a:xfrm>
            <a:off x="11023200" y="7211160"/>
            <a:ext cx="1090080" cy="998640"/>
          </a:xfrm>
          <a:custGeom>
            <a:avLst/>
            <a:gdLst>
              <a:gd name="textAreaLeft" fmla="*/ 0 w 1090080"/>
              <a:gd name="textAreaRight" fmla="*/ 1090440 w 1090080"/>
              <a:gd name="textAreaTop" fmla="*/ 0 h 998640"/>
              <a:gd name="textAreaBottom" fmla="*/ 999000 h 998640"/>
            </a:gdLst>
            <a:ahLst/>
            <a:cxnLst/>
            <a:rect l="textAreaLeft" t="textAreaTop" r="textAreaRight" b="textAreaBottom"/>
            <a:pathLst>
              <a:path w="1090612" h="999172">
                <a:moveTo>
                  <a:pt x="0" y="0"/>
                </a:moveTo>
                <a:lnTo>
                  <a:pt x="1090612" y="0"/>
                </a:lnTo>
                <a:lnTo>
                  <a:pt x="1090612" y="999173"/>
                </a:lnTo>
                <a:lnTo>
                  <a:pt x="0" y="999173"/>
                </a:lnTo>
                <a:lnTo>
                  <a:pt x="0" y="0"/>
                </a:lnTo>
                <a:close/>
              </a:path>
            </a:pathLst>
          </a:custGeom>
          <a:blipFill rotWithShape="0">
            <a:blip r:embed="rId5">
              <a:extLst>
                <a:ext uri="{96DAC541-7B7A-43D3-8B79-37D633B846F1}">
                  <asvg:svgBlip xmlns:asvg="http://schemas.microsoft.com/office/drawing/2016/SVG/main" r:embed="rId6"/>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179" name="Group 29"/>
          <p:cNvGrpSpPr/>
          <p:nvPr/>
        </p:nvGrpSpPr>
        <p:grpSpPr>
          <a:xfrm>
            <a:off x="11307600" y="8821800"/>
            <a:ext cx="934920" cy="467280"/>
            <a:chOff x="11307600" y="8821800"/>
            <a:chExt cx="934920" cy="467280"/>
          </a:xfrm>
        </p:grpSpPr>
        <p:sp>
          <p:nvSpPr>
            <p:cNvPr id="180" name="Freeform 30"/>
            <p:cNvSpPr/>
            <p:nvPr/>
          </p:nvSpPr>
          <p:spPr>
            <a:xfrm>
              <a:off x="11307600" y="8821800"/>
              <a:ext cx="934920" cy="467280"/>
            </a:xfrm>
            <a:custGeom>
              <a:avLst/>
              <a:gdLst>
                <a:gd name="textAreaLeft" fmla="*/ 0 w 934920"/>
                <a:gd name="textAreaRight" fmla="*/ 935280 w 934920"/>
                <a:gd name="textAreaTop" fmla="*/ 0 h 467280"/>
                <a:gd name="textAreaBottom" fmla="*/ 467640 h 467280"/>
              </a:gdLst>
              <a:ahLst/>
              <a:cxnLst/>
              <a:rect l="textAreaLeft" t="textAreaTop" r="textAreaRight" b="textAreaBottom"/>
              <a:pathLst>
                <a:path w="1247140" h="623570">
                  <a:moveTo>
                    <a:pt x="623570" y="0"/>
                  </a:moveTo>
                  <a:lnTo>
                    <a:pt x="430276" y="24892"/>
                  </a:lnTo>
                  <a:lnTo>
                    <a:pt x="285496" y="65151"/>
                  </a:lnTo>
                  <a:lnTo>
                    <a:pt x="206756" y="97536"/>
                  </a:lnTo>
                  <a:lnTo>
                    <a:pt x="132334" y="138303"/>
                  </a:lnTo>
                  <a:lnTo>
                    <a:pt x="62484" y="187071"/>
                  </a:lnTo>
                  <a:lnTo>
                    <a:pt x="3556" y="275590"/>
                  </a:lnTo>
                  <a:lnTo>
                    <a:pt x="0" y="311785"/>
                  </a:lnTo>
                  <a:lnTo>
                    <a:pt x="0" y="623570"/>
                  </a:lnTo>
                  <a:lnTo>
                    <a:pt x="1247140" y="623570"/>
                  </a:lnTo>
                  <a:lnTo>
                    <a:pt x="1247140" y="311785"/>
                  </a:lnTo>
                  <a:lnTo>
                    <a:pt x="1211072" y="212217"/>
                  </a:lnTo>
                  <a:lnTo>
                    <a:pt x="1113790" y="140716"/>
                  </a:lnTo>
                  <a:lnTo>
                    <a:pt x="1038860" y="100838"/>
                  </a:lnTo>
                  <a:lnTo>
                    <a:pt x="960882" y="67691"/>
                  </a:lnTo>
                  <a:lnTo>
                    <a:pt x="880110" y="41529"/>
                  </a:lnTo>
                  <a:lnTo>
                    <a:pt x="753364" y="10668"/>
                  </a:lnTo>
                  <a:lnTo>
                    <a:pt x="623570"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81" name="Group 31"/>
          <p:cNvGrpSpPr/>
          <p:nvPr/>
        </p:nvGrpSpPr>
        <p:grpSpPr>
          <a:xfrm>
            <a:off x="12165120" y="7927920"/>
            <a:ext cx="467280" cy="467280"/>
            <a:chOff x="12165120" y="7927920"/>
            <a:chExt cx="467280" cy="467280"/>
          </a:xfrm>
        </p:grpSpPr>
        <p:sp>
          <p:nvSpPr>
            <p:cNvPr id="182" name="Freeform 32"/>
            <p:cNvSpPr/>
            <p:nvPr/>
          </p:nvSpPr>
          <p:spPr>
            <a:xfrm>
              <a:off x="12165120" y="7927920"/>
              <a:ext cx="467280" cy="467280"/>
            </a:xfrm>
            <a:custGeom>
              <a:avLst/>
              <a:gdLst>
                <a:gd name="textAreaLeft" fmla="*/ 0 w 467280"/>
                <a:gd name="textAreaRight" fmla="*/ 467640 w 467280"/>
                <a:gd name="textAreaTop" fmla="*/ 0 h 467280"/>
                <a:gd name="textAreaBottom" fmla="*/ 467640 h 467280"/>
              </a:gdLst>
              <a:ahLst/>
              <a:cxnLst/>
              <a:rect l="textAreaLeft" t="textAreaTop" r="textAreaRight" b="textAreaBottom"/>
              <a:pathLst>
                <a:path w="623570" h="623570">
                  <a:moveTo>
                    <a:pt x="311912" y="0"/>
                  </a:moveTo>
                  <a:lnTo>
                    <a:pt x="213360" y="16002"/>
                  </a:lnTo>
                  <a:lnTo>
                    <a:pt x="127762" y="60198"/>
                  </a:lnTo>
                  <a:lnTo>
                    <a:pt x="60198" y="127762"/>
                  </a:lnTo>
                  <a:lnTo>
                    <a:pt x="16002" y="213360"/>
                  </a:lnTo>
                  <a:lnTo>
                    <a:pt x="0" y="311912"/>
                  </a:lnTo>
                  <a:lnTo>
                    <a:pt x="16002" y="410464"/>
                  </a:lnTo>
                  <a:lnTo>
                    <a:pt x="60198" y="496062"/>
                  </a:lnTo>
                  <a:lnTo>
                    <a:pt x="127762" y="563372"/>
                  </a:lnTo>
                  <a:lnTo>
                    <a:pt x="213360" y="607695"/>
                  </a:lnTo>
                  <a:lnTo>
                    <a:pt x="311912" y="623570"/>
                  </a:lnTo>
                  <a:lnTo>
                    <a:pt x="410464" y="607695"/>
                  </a:lnTo>
                  <a:lnTo>
                    <a:pt x="496062" y="563372"/>
                  </a:lnTo>
                  <a:lnTo>
                    <a:pt x="563372" y="496062"/>
                  </a:lnTo>
                  <a:lnTo>
                    <a:pt x="607822" y="410464"/>
                  </a:lnTo>
                  <a:lnTo>
                    <a:pt x="623570" y="311912"/>
                  </a:lnTo>
                  <a:lnTo>
                    <a:pt x="607822" y="213360"/>
                  </a:lnTo>
                  <a:lnTo>
                    <a:pt x="563372" y="127762"/>
                  </a:lnTo>
                  <a:lnTo>
                    <a:pt x="496062" y="60198"/>
                  </a:lnTo>
                  <a:lnTo>
                    <a:pt x="410464" y="16002"/>
                  </a:lnTo>
                  <a:lnTo>
                    <a:pt x="311912"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83" name="Group 33"/>
          <p:cNvGrpSpPr/>
          <p:nvPr/>
        </p:nvGrpSpPr>
        <p:grpSpPr>
          <a:xfrm>
            <a:off x="12019320" y="8458200"/>
            <a:ext cx="846720" cy="467280"/>
            <a:chOff x="12019320" y="8458200"/>
            <a:chExt cx="846720" cy="467280"/>
          </a:xfrm>
        </p:grpSpPr>
        <p:sp>
          <p:nvSpPr>
            <p:cNvPr id="184" name="Freeform 34"/>
            <p:cNvSpPr/>
            <p:nvPr/>
          </p:nvSpPr>
          <p:spPr>
            <a:xfrm>
              <a:off x="12019320" y="8458200"/>
              <a:ext cx="846720" cy="467280"/>
            </a:xfrm>
            <a:custGeom>
              <a:avLst/>
              <a:gdLst>
                <a:gd name="textAreaLeft" fmla="*/ 0 w 846720"/>
                <a:gd name="textAreaRight" fmla="*/ 847080 w 846720"/>
                <a:gd name="textAreaTop" fmla="*/ 0 h 467280"/>
                <a:gd name="textAreaBottom" fmla="*/ 467640 h 467280"/>
              </a:gdLst>
              <a:ahLst/>
              <a:cxnLst/>
              <a:rect l="textAreaLeft" t="textAreaTop" r="textAreaRight" b="textAreaBottom"/>
              <a:pathLst>
                <a:path w="1129538" h="623570">
                  <a:moveTo>
                    <a:pt x="505968" y="0"/>
                  </a:moveTo>
                  <a:lnTo>
                    <a:pt x="376428" y="12319"/>
                  </a:lnTo>
                  <a:lnTo>
                    <a:pt x="186436" y="60071"/>
                  </a:lnTo>
                  <a:lnTo>
                    <a:pt x="124714" y="83185"/>
                  </a:lnTo>
                  <a:lnTo>
                    <a:pt x="124714" y="97028"/>
                  </a:lnTo>
                  <a:lnTo>
                    <a:pt x="115824" y="181102"/>
                  </a:lnTo>
                  <a:lnTo>
                    <a:pt x="91440" y="261239"/>
                  </a:lnTo>
                  <a:lnTo>
                    <a:pt x="52578" y="335534"/>
                  </a:lnTo>
                  <a:lnTo>
                    <a:pt x="0" y="401828"/>
                  </a:lnTo>
                  <a:lnTo>
                    <a:pt x="84328" y="432181"/>
                  </a:lnTo>
                  <a:lnTo>
                    <a:pt x="165608" y="469011"/>
                  </a:lnTo>
                  <a:lnTo>
                    <a:pt x="244094" y="512064"/>
                  </a:lnTo>
                  <a:lnTo>
                    <a:pt x="318770" y="561213"/>
                  </a:lnTo>
                  <a:lnTo>
                    <a:pt x="381254" y="623570"/>
                  </a:lnTo>
                  <a:lnTo>
                    <a:pt x="1129538" y="623570"/>
                  </a:lnTo>
                  <a:lnTo>
                    <a:pt x="1129538" y="311785"/>
                  </a:lnTo>
                  <a:lnTo>
                    <a:pt x="1093978" y="211709"/>
                  </a:lnTo>
                  <a:lnTo>
                    <a:pt x="995172" y="142240"/>
                  </a:lnTo>
                  <a:lnTo>
                    <a:pt x="920242" y="102870"/>
                  </a:lnTo>
                  <a:lnTo>
                    <a:pt x="842264" y="69342"/>
                  </a:lnTo>
                  <a:lnTo>
                    <a:pt x="762254" y="41656"/>
                  </a:lnTo>
                  <a:lnTo>
                    <a:pt x="635762" y="10668"/>
                  </a:lnTo>
                  <a:lnTo>
                    <a:pt x="505968" y="0"/>
                  </a:lnTo>
                  <a:close/>
                </a:path>
              </a:pathLst>
            </a:custGeom>
            <a:solidFill>
              <a:srgbClr val="8E52F5"/>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pic>
        <p:nvPicPr>
          <p:cNvPr id="2" name="Grafik 1">
            <a:extLst>
              <a:ext uri="{FF2B5EF4-FFF2-40B4-BE49-F238E27FC236}">
                <a16:creationId xmlns:a16="http://schemas.microsoft.com/office/drawing/2014/main" id="{B90F0396-8D39-E182-C600-529DDFD929A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19481" y="2907117"/>
            <a:ext cx="6200279" cy="386813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5" name="Group 2"/>
          <p:cNvGrpSpPr/>
          <p:nvPr/>
        </p:nvGrpSpPr>
        <p:grpSpPr>
          <a:xfrm>
            <a:off x="16858440" y="8833320"/>
            <a:ext cx="1322640" cy="1383480"/>
            <a:chOff x="16858440" y="8833320"/>
            <a:chExt cx="1322640" cy="1383480"/>
          </a:xfrm>
        </p:grpSpPr>
        <p:sp>
          <p:nvSpPr>
            <p:cNvPr id="186" name="Freeform 3"/>
            <p:cNvSpPr/>
            <p:nvPr/>
          </p:nvSpPr>
          <p:spPr>
            <a:xfrm>
              <a:off x="16858440" y="8833320"/>
              <a:ext cx="1322640" cy="1383480"/>
            </a:xfrm>
            <a:custGeom>
              <a:avLst/>
              <a:gdLst>
                <a:gd name="textAreaLeft" fmla="*/ 0 w 1322640"/>
                <a:gd name="textAreaRight" fmla="*/ 1323000 w 1322640"/>
                <a:gd name="textAreaTop" fmla="*/ 0 h 1383480"/>
                <a:gd name="textAreaBottom" fmla="*/ 1383840 h 1383480"/>
              </a:gdLst>
              <a:ahLst/>
              <a:cxnLst/>
              <a:rect l="textAreaLeft" t="textAreaTop" r="textAreaRight" b="textAreaBottom"/>
              <a:pathLst>
                <a:path w="1764030" h="1845056">
                  <a:moveTo>
                    <a:pt x="0" y="0"/>
                  </a:moveTo>
                  <a:lnTo>
                    <a:pt x="1764030" y="0"/>
                  </a:lnTo>
                  <a:lnTo>
                    <a:pt x="1764030" y="1845056"/>
                  </a:lnTo>
                  <a:lnTo>
                    <a:pt x="0" y="1845056"/>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87" name="Group 6"/>
          <p:cNvGrpSpPr/>
          <p:nvPr/>
        </p:nvGrpSpPr>
        <p:grpSpPr>
          <a:xfrm>
            <a:off x="685800" y="2222280"/>
            <a:ext cx="8486280" cy="1702020"/>
            <a:chOff x="685800" y="2222280"/>
            <a:chExt cx="8486280" cy="1421640"/>
          </a:xfrm>
        </p:grpSpPr>
        <p:sp>
          <p:nvSpPr>
            <p:cNvPr id="188" name="Freeform 7"/>
            <p:cNvSpPr/>
            <p:nvPr/>
          </p:nvSpPr>
          <p:spPr>
            <a:xfrm>
              <a:off x="685800" y="2222280"/>
              <a:ext cx="8486280" cy="1421640"/>
            </a:xfrm>
            <a:custGeom>
              <a:avLst/>
              <a:gdLst>
                <a:gd name="textAreaLeft" fmla="*/ 0 w 8486280"/>
                <a:gd name="textAreaRight" fmla="*/ 8486640 w 8486280"/>
                <a:gd name="textAreaTop" fmla="*/ 0 h 1421640"/>
                <a:gd name="textAreaBottom" fmla="*/ 1422000 h 1421640"/>
              </a:gdLst>
              <a:ahLst/>
              <a:cxnLst/>
              <a:rect l="textAreaLeft" t="textAreaTop" r="textAreaRight" b="textAreaBottom"/>
              <a:pathLst>
                <a:path w="11315700" h="1896110">
                  <a:moveTo>
                    <a:pt x="0" y="1896110"/>
                  </a:moveTo>
                  <a:lnTo>
                    <a:pt x="11315700" y="1896110"/>
                  </a:lnTo>
                  <a:lnTo>
                    <a:pt x="11315700" y="0"/>
                  </a:lnTo>
                  <a:lnTo>
                    <a:pt x="0" y="0"/>
                  </a:lnTo>
                  <a:lnTo>
                    <a:pt x="0" y="1896110"/>
                  </a:lnTo>
                  <a:close/>
                </a:path>
              </a:pathLst>
            </a:custGeom>
            <a:solidFill>
              <a:srgbClr val="F4EDFD"/>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Garet Book"/>
              </a:endParaRPr>
            </a:p>
          </p:txBody>
        </p:sp>
      </p:grpSp>
      <p:sp>
        <p:nvSpPr>
          <p:cNvPr id="189" name="TextBox 8"/>
          <p:cNvSpPr/>
          <p:nvPr/>
        </p:nvSpPr>
        <p:spPr>
          <a:xfrm>
            <a:off x="1045800" y="2435961"/>
            <a:ext cx="7928280" cy="993862"/>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defTabSz="914400">
              <a:lnSpc>
                <a:spcPts val="2611"/>
              </a:lnSpc>
              <a:defRPr sz="2000">
                <a:solidFill>
                  <a:srgbClr val="8E52F5"/>
                </a:solidFill>
                <a:effectLst/>
                <a:uFillTx/>
                <a:latin typeface="Garet Book" pitchFamily="2" charset="0"/>
                <a:ea typeface="Garet"/>
              </a:defRPr>
            </a:pPr>
            <a:r>
              <a:rPr dirty="0"/>
              <a:t>Wenn Sie </a:t>
            </a:r>
            <a:r>
              <a:rPr dirty="0" err="1"/>
              <a:t>selbst</a:t>
            </a:r>
            <a:r>
              <a:rPr dirty="0"/>
              <a:t> </a:t>
            </a:r>
            <a:r>
              <a:rPr dirty="0" err="1"/>
              <a:t>sehen</a:t>
            </a:r>
            <a:r>
              <a:rPr dirty="0"/>
              <a:t> </a:t>
            </a:r>
            <a:r>
              <a:rPr dirty="0" err="1"/>
              <a:t>möchten</a:t>
            </a:r>
            <a:r>
              <a:rPr dirty="0"/>
              <a:t>, </a:t>
            </a:r>
            <a:r>
              <a:rPr dirty="0" err="1"/>
              <a:t>wie</a:t>
            </a:r>
            <a:r>
              <a:rPr dirty="0"/>
              <a:t> </a:t>
            </a:r>
            <a:r>
              <a:rPr dirty="0" err="1"/>
              <a:t>solche</a:t>
            </a:r>
            <a:r>
              <a:rPr dirty="0"/>
              <a:t> </a:t>
            </a:r>
            <a:r>
              <a:rPr dirty="0" err="1"/>
              <a:t>Entscheidungen</a:t>
            </a:r>
            <a:r>
              <a:rPr dirty="0"/>
              <a:t> </a:t>
            </a:r>
            <a:r>
              <a:rPr dirty="0" err="1"/>
              <a:t>getroffen</a:t>
            </a:r>
            <a:r>
              <a:rPr dirty="0"/>
              <a:t> </a:t>
            </a:r>
            <a:r>
              <a:rPr dirty="0" err="1"/>
              <a:t>werden</a:t>
            </a:r>
            <a:r>
              <a:rPr dirty="0"/>
              <a:t> </a:t>
            </a:r>
            <a:r>
              <a:rPr dirty="0" err="1"/>
              <a:t>können</a:t>
            </a:r>
            <a:r>
              <a:rPr dirty="0"/>
              <a:t>, </a:t>
            </a:r>
            <a:r>
              <a:rPr dirty="0" err="1"/>
              <a:t>gibt</a:t>
            </a:r>
            <a:r>
              <a:rPr dirty="0"/>
              <a:t> es </a:t>
            </a:r>
            <a:r>
              <a:rPr dirty="0" err="1"/>
              <a:t>eine</a:t>
            </a:r>
            <a:r>
              <a:rPr dirty="0"/>
              <a:t> </a:t>
            </a:r>
            <a:r>
              <a:rPr dirty="0" err="1"/>
              <a:t>spannende</a:t>
            </a:r>
            <a:r>
              <a:rPr dirty="0"/>
              <a:t> Website, die </a:t>
            </a:r>
            <a:r>
              <a:rPr dirty="0" err="1"/>
              <a:t>wir</a:t>
            </a:r>
            <a:r>
              <a:rPr dirty="0"/>
              <a:t> </a:t>
            </a:r>
            <a:r>
              <a:rPr dirty="0" err="1"/>
              <a:t>ausprobieren</a:t>
            </a:r>
            <a:r>
              <a:rPr dirty="0"/>
              <a:t> </a:t>
            </a:r>
            <a:r>
              <a:rPr dirty="0" err="1"/>
              <a:t>werden</a:t>
            </a:r>
            <a:r>
              <a:rPr dirty="0"/>
              <a:t>: „Moral Machine“.</a:t>
            </a:r>
            <a:endParaRPr lang="nl-BE" sz="2000" b="0" u="none" strike="noStrike" dirty="0">
              <a:solidFill>
                <a:srgbClr val="000000"/>
              </a:solidFill>
              <a:effectLst/>
              <a:uFillTx/>
              <a:latin typeface="Garet Book" pitchFamily="2" charset="0"/>
            </a:endParaRPr>
          </a:p>
        </p:txBody>
      </p:sp>
      <p:sp>
        <p:nvSpPr>
          <p:cNvPr id="190" name="Freeform 9"/>
          <p:cNvSpPr/>
          <p:nvPr/>
        </p:nvSpPr>
        <p:spPr>
          <a:xfrm>
            <a:off x="4404240" y="7737120"/>
            <a:ext cx="1211400" cy="706320"/>
          </a:xfrm>
          <a:custGeom>
            <a:avLst/>
            <a:gdLst>
              <a:gd name="textAreaLeft" fmla="*/ 0 w 1211400"/>
              <a:gd name="textAreaRight" fmla="*/ 1211760 w 1211400"/>
              <a:gd name="textAreaTop" fmla="*/ 0 h 706320"/>
              <a:gd name="textAreaBottom" fmla="*/ 706680 h 706320"/>
            </a:gdLst>
            <a:ahLst/>
            <a:cxnLst/>
            <a:rect l="textAreaLeft" t="textAreaTop" r="textAreaRight" b="textAreaBottom"/>
            <a:pathLst>
              <a:path w="1211580" h="706755">
                <a:moveTo>
                  <a:pt x="0" y="0"/>
                </a:moveTo>
                <a:lnTo>
                  <a:pt x="1211580" y="0"/>
                </a:lnTo>
                <a:lnTo>
                  <a:pt x="1211580" y="706755"/>
                </a:lnTo>
                <a:lnTo>
                  <a:pt x="0" y="706755"/>
                </a:lnTo>
                <a:lnTo>
                  <a:pt x="0" y="0"/>
                </a:lnTo>
                <a:close/>
              </a:path>
            </a:pathLst>
          </a:custGeom>
          <a:blipFill rotWithShape="0">
            <a:blip r:embed="rId4">
              <a:extLst>
                <a:ext uri="{96DAC541-7B7A-43D3-8B79-37D633B846F1}">
                  <asvg:svgBlip xmlns:asvg="http://schemas.microsoft.com/office/drawing/2016/SVG/main" r:embed="rId5"/>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sp>
        <p:nvSpPr>
          <p:cNvPr id="191" name="TextBox 10"/>
          <p:cNvSpPr/>
          <p:nvPr/>
        </p:nvSpPr>
        <p:spPr>
          <a:xfrm>
            <a:off x="685800" y="1154160"/>
            <a:ext cx="16679880" cy="743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5760"/>
              </a:lnSpc>
              <a:defRPr sz="4800" b="1">
                <a:solidFill>
                  <a:srgbClr val="091539"/>
                </a:solidFill>
                <a:effectLst/>
                <a:uFillTx/>
                <a:latin typeface="Garet Heavy" pitchFamily="2" charset="0"/>
                <a:ea typeface="Arial Bold"/>
              </a:defRPr>
            </a:pPr>
            <a:r>
              <a:t>PROBIEREN SIE ES SELBST AUS</a:t>
            </a:r>
            <a:endParaRPr lang="nl-BE" sz="4800" b="0" u="none" strike="noStrike" dirty="0">
              <a:solidFill>
                <a:srgbClr val="000000"/>
              </a:solidFill>
              <a:effectLst/>
              <a:uFillTx/>
              <a:latin typeface="Garet Heavy" pitchFamily="2" charset="0"/>
            </a:endParaRPr>
          </a:p>
        </p:txBody>
      </p:sp>
      <p:sp>
        <p:nvSpPr>
          <p:cNvPr id="192" name="TextBox 11"/>
          <p:cNvSpPr/>
          <p:nvPr/>
        </p:nvSpPr>
        <p:spPr>
          <a:xfrm>
            <a:off x="9800640" y="8736480"/>
            <a:ext cx="1711440" cy="266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1080"/>
              </a:lnSpc>
              <a:defRPr sz="900" i="1">
                <a:solidFill>
                  <a:srgbClr val="091539"/>
                </a:solidFill>
                <a:effectLst/>
                <a:uFillTx/>
                <a:latin typeface="Garet Italics"/>
                <a:ea typeface="Garet Italics"/>
              </a:defRPr>
            </a:pPr>
            <a:r>
              <a:t>Foto: Moral Machine (2025)</a:t>
            </a:r>
            <a:endParaRPr lang="nl-BE" sz="900" b="0" u="none" strike="noStrike">
              <a:solidFill>
                <a:srgbClr val="000000"/>
              </a:solidFill>
              <a:effectLst/>
              <a:uFillTx/>
              <a:latin typeface="Arial"/>
            </a:endParaRPr>
          </a:p>
        </p:txBody>
      </p:sp>
      <p:grpSp>
        <p:nvGrpSpPr>
          <p:cNvPr id="193" name="Group 12"/>
          <p:cNvGrpSpPr/>
          <p:nvPr/>
        </p:nvGrpSpPr>
        <p:grpSpPr>
          <a:xfrm>
            <a:off x="0" y="0"/>
            <a:ext cx="18287640" cy="745200"/>
            <a:chOff x="0" y="0"/>
            <a:chExt cx="18287640" cy="745200"/>
          </a:xfrm>
        </p:grpSpPr>
        <p:sp>
          <p:nvSpPr>
            <p:cNvPr id="194" name="Freeform 13"/>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95" name="Group 14"/>
          <p:cNvGrpSpPr/>
          <p:nvPr/>
        </p:nvGrpSpPr>
        <p:grpSpPr>
          <a:xfrm>
            <a:off x="9715320" y="1202400"/>
            <a:ext cx="8174520" cy="7420320"/>
            <a:chOff x="9715320" y="1202400"/>
            <a:chExt cx="8174520" cy="7420320"/>
          </a:xfrm>
        </p:grpSpPr>
        <p:sp>
          <p:nvSpPr>
            <p:cNvPr id="196" name="Freeform 15"/>
            <p:cNvSpPr/>
            <p:nvPr/>
          </p:nvSpPr>
          <p:spPr>
            <a:xfrm>
              <a:off x="9715320" y="1202400"/>
              <a:ext cx="8174520" cy="7420320"/>
            </a:xfrm>
            <a:custGeom>
              <a:avLst/>
              <a:gdLst>
                <a:gd name="textAreaLeft" fmla="*/ 0 w 8174520"/>
                <a:gd name="textAreaRight" fmla="*/ 8174880 w 8174520"/>
                <a:gd name="textAreaTop" fmla="*/ 0 h 7420320"/>
                <a:gd name="textAreaBottom" fmla="*/ 7420680 h 7420320"/>
              </a:gdLst>
              <a:ahLst/>
              <a:cxnLst/>
              <a:rect l="textAreaLeft" t="textAreaTop" r="textAreaRight" b="textAreaBottom"/>
              <a:pathLst>
                <a:path w="10899902" h="9894062">
                  <a:moveTo>
                    <a:pt x="3175" y="9887712"/>
                  </a:moveTo>
                  <a:lnTo>
                    <a:pt x="10896727" y="9887712"/>
                  </a:lnTo>
                  <a:lnTo>
                    <a:pt x="10896727" y="9890887"/>
                  </a:lnTo>
                  <a:lnTo>
                    <a:pt x="10893552" y="9890887"/>
                  </a:lnTo>
                  <a:lnTo>
                    <a:pt x="10893552" y="3175"/>
                  </a:lnTo>
                  <a:lnTo>
                    <a:pt x="10896727" y="3175"/>
                  </a:lnTo>
                  <a:lnTo>
                    <a:pt x="10896727" y="6350"/>
                  </a:lnTo>
                  <a:lnTo>
                    <a:pt x="3175" y="6350"/>
                  </a:lnTo>
                  <a:lnTo>
                    <a:pt x="3175" y="3175"/>
                  </a:lnTo>
                  <a:lnTo>
                    <a:pt x="6350" y="3175"/>
                  </a:lnTo>
                  <a:lnTo>
                    <a:pt x="6350" y="9890887"/>
                  </a:lnTo>
                  <a:lnTo>
                    <a:pt x="3175" y="9890887"/>
                  </a:lnTo>
                  <a:lnTo>
                    <a:pt x="3175" y="9887712"/>
                  </a:lnTo>
                  <a:moveTo>
                    <a:pt x="3175" y="9894062"/>
                  </a:moveTo>
                  <a:cubicBezTo>
                    <a:pt x="1397" y="9894062"/>
                    <a:pt x="0" y="9892665"/>
                    <a:pt x="0" y="9890887"/>
                  </a:cubicBezTo>
                  <a:lnTo>
                    <a:pt x="0" y="3175"/>
                  </a:lnTo>
                  <a:cubicBezTo>
                    <a:pt x="0" y="1397"/>
                    <a:pt x="1397" y="0"/>
                    <a:pt x="3175" y="0"/>
                  </a:cubicBezTo>
                  <a:lnTo>
                    <a:pt x="10896727" y="0"/>
                  </a:lnTo>
                  <a:cubicBezTo>
                    <a:pt x="10898505" y="0"/>
                    <a:pt x="10899902" y="1397"/>
                    <a:pt x="10899902" y="3175"/>
                  </a:cubicBezTo>
                  <a:lnTo>
                    <a:pt x="10899902" y="9890887"/>
                  </a:lnTo>
                  <a:cubicBezTo>
                    <a:pt x="10899902" y="9892665"/>
                    <a:pt x="10898505" y="9894062"/>
                    <a:pt x="10896727" y="9894062"/>
                  </a:cubicBezTo>
                  <a:lnTo>
                    <a:pt x="3175" y="9894062"/>
                  </a:lnTo>
                  <a:close/>
                </a:path>
              </a:pathLst>
            </a:custGeom>
            <a:solidFill>
              <a:srgbClr val="000000"/>
            </a:solidFill>
            <a:ln w="127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grpSp>
        <p:nvGrpSpPr>
          <p:cNvPr id="197" name="Group 16"/>
          <p:cNvGrpSpPr/>
          <p:nvPr/>
        </p:nvGrpSpPr>
        <p:grpSpPr>
          <a:xfrm>
            <a:off x="9733680" y="1232640"/>
            <a:ext cx="8137440" cy="7372080"/>
            <a:chOff x="9733680" y="1232640"/>
            <a:chExt cx="8137440" cy="7372080"/>
          </a:xfrm>
        </p:grpSpPr>
        <p:sp>
          <p:nvSpPr>
            <p:cNvPr id="198" name="Freeform 17"/>
            <p:cNvSpPr/>
            <p:nvPr/>
          </p:nvSpPr>
          <p:spPr>
            <a:xfrm>
              <a:off x="9733680" y="1232640"/>
              <a:ext cx="8137440" cy="7372080"/>
            </a:xfrm>
            <a:custGeom>
              <a:avLst/>
              <a:gdLst>
                <a:gd name="textAreaLeft" fmla="*/ 0 w 8137440"/>
                <a:gd name="textAreaRight" fmla="*/ 8137800 w 8137440"/>
                <a:gd name="textAreaTop" fmla="*/ 0 h 7372080"/>
                <a:gd name="textAreaBottom" fmla="*/ 7372440 h 7372080"/>
              </a:gdLst>
              <a:ahLst/>
              <a:cxnLst/>
              <a:rect l="textAreaLeft" t="textAreaTop" r="textAreaRight" b="textAreaBottom"/>
              <a:pathLst>
                <a:path w="10850626" h="9829800">
                  <a:moveTo>
                    <a:pt x="0" y="0"/>
                  </a:moveTo>
                  <a:lnTo>
                    <a:pt x="10850626" y="0"/>
                  </a:lnTo>
                  <a:lnTo>
                    <a:pt x="10850626" y="9829800"/>
                  </a:lnTo>
                  <a:lnTo>
                    <a:pt x="0" y="9829800"/>
                  </a:lnTo>
                  <a:close/>
                </a:path>
              </a:pathLst>
            </a:cu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199" name="Freeform 18"/>
          <p:cNvSpPr/>
          <p:nvPr/>
        </p:nvSpPr>
        <p:spPr>
          <a:xfrm>
            <a:off x="9719280" y="1207080"/>
            <a:ext cx="8166240" cy="7412040"/>
          </a:xfrm>
          <a:custGeom>
            <a:avLst/>
            <a:gdLst>
              <a:gd name="textAreaLeft" fmla="*/ 0 w 8166240"/>
              <a:gd name="textAreaRight" fmla="*/ 8166600 w 8166240"/>
              <a:gd name="textAreaTop" fmla="*/ 0 h 7412040"/>
              <a:gd name="textAreaBottom" fmla="*/ 7412400 h 7412040"/>
            </a:gdLst>
            <a:ahLst/>
            <a:cxnLst/>
            <a:rect l="textAreaLeft" t="textAreaTop" r="textAreaRight" b="textAreaBottom"/>
            <a:pathLst>
              <a:path w="8166733" h="7412353">
                <a:moveTo>
                  <a:pt x="0" y="0"/>
                </a:moveTo>
                <a:lnTo>
                  <a:pt x="8166733" y="0"/>
                </a:lnTo>
                <a:lnTo>
                  <a:pt x="8166733" y="7412354"/>
                </a:lnTo>
                <a:lnTo>
                  <a:pt x="0" y="7412354"/>
                </a:lnTo>
                <a:lnTo>
                  <a:pt x="0" y="0"/>
                </a:lnTo>
                <a:close/>
              </a:path>
            </a:pathLst>
          </a:custGeom>
          <a:blipFill rotWithShape="0">
            <a:blip r:embed="rId7">
              <a:extLst>
                <a:ext uri="{96DAC541-7B7A-43D3-8B79-37D633B846F1}">
                  <asvg:svgBlip xmlns:asvg="http://schemas.microsoft.com/office/drawing/2016/SVG/main" r:embed="rId8"/>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nvGrpSpPr>
          <p:cNvPr id="200" name="Group 19"/>
          <p:cNvGrpSpPr/>
          <p:nvPr/>
        </p:nvGrpSpPr>
        <p:grpSpPr>
          <a:xfrm>
            <a:off x="5955120" y="5520240"/>
            <a:ext cx="3110400" cy="3110400"/>
            <a:chOff x="5955120" y="5520240"/>
            <a:chExt cx="3110400" cy="3110400"/>
          </a:xfrm>
        </p:grpSpPr>
        <p:sp>
          <p:nvSpPr>
            <p:cNvPr id="201" name="Freeform 20"/>
            <p:cNvSpPr/>
            <p:nvPr/>
          </p:nvSpPr>
          <p:spPr>
            <a:xfrm>
              <a:off x="5955120" y="5520240"/>
              <a:ext cx="3110400" cy="3110400"/>
            </a:xfrm>
            <a:custGeom>
              <a:avLst/>
              <a:gdLst>
                <a:gd name="textAreaLeft" fmla="*/ 0 w 3110400"/>
                <a:gd name="textAreaRight" fmla="*/ 3110760 w 3110400"/>
                <a:gd name="textAreaTop" fmla="*/ 0 h 3110400"/>
                <a:gd name="textAreaBottom" fmla="*/ 3110760 h 3110400"/>
              </a:gdLst>
              <a:ahLst/>
              <a:cxnLst/>
              <a:rect l="textAreaLeft" t="textAreaTop" r="textAreaRight" b="textAreaBottom"/>
              <a:pathLst>
                <a:path w="4147820" h="4147820">
                  <a:moveTo>
                    <a:pt x="0" y="0"/>
                  </a:moveTo>
                  <a:lnTo>
                    <a:pt x="4147820" y="0"/>
                  </a:lnTo>
                  <a:lnTo>
                    <a:pt x="4147820" y="4147820"/>
                  </a:lnTo>
                  <a:lnTo>
                    <a:pt x="0" y="4147820"/>
                  </a:lnTo>
                  <a:close/>
                </a:path>
              </a:pathLst>
            </a:custGeom>
            <a:blipFill rotWithShape="0">
              <a:blip r:embed="rId9"/>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202" name="TextBox 21"/>
          <p:cNvSpPr/>
          <p:nvPr/>
        </p:nvSpPr>
        <p:spPr>
          <a:xfrm>
            <a:off x="9027360" y="9738360"/>
            <a:ext cx="159840" cy="32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2520"/>
              </a:lnSpc>
              <a:defRPr sz="2100" i="1">
                <a:solidFill>
                  <a:srgbClr val="E7EBEF"/>
                </a:solidFill>
                <a:effectLst/>
                <a:uFillTx/>
                <a:latin typeface="Garet Italics"/>
                <a:ea typeface="Garet Italics"/>
              </a:defRPr>
            </a:pPr>
            <a:r>
              <a:t>5</a:t>
            </a:r>
            <a:endParaRPr lang="nl-BE" sz="2100" b="0" u="none" strike="noStrike">
              <a:solidFill>
                <a:srgbClr val="000000"/>
              </a:solidFill>
              <a:effectLst/>
              <a:uFillTx/>
              <a:latin typeface="Arial"/>
            </a:endParaRPr>
          </a:p>
        </p:txBody>
      </p:sp>
      <p:sp>
        <p:nvSpPr>
          <p:cNvPr id="203" name="TextBox 22"/>
          <p:cNvSpPr/>
          <p:nvPr/>
        </p:nvSpPr>
        <p:spPr>
          <a:xfrm>
            <a:off x="732060" y="4059068"/>
            <a:ext cx="8411760" cy="5322483"/>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3793"/>
              </a:lnSpc>
              <a:defRPr sz="2000">
                <a:solidFill>
                  <a:srgbClr val="000000"/>
                </a:solidFill>
                <a:effectLst/>
                <a:uFillTx/>
                <a:latin typeface="Garet Book" pitchFamily="2" charset="0"/>
                <a:ea typeface="Garet"/>
              </a:defRPr>
            </a:pPr>
            <a:r>
              <a:rPr dirty="0"/>
              <a:t>Sie </a:t>
            </a:r>
            <a:r>
              <a:rPr dirty="0" err="1"/>
              <a:t>werden</a:t>
            </a:r>
            <a:r>
              <a:rPr dirty="0"/>
              <a:t> </a:t>
            </a:r>
            <a:r>
              <a:rPr dirty="0" err="1"/>
              <a:t>viele</a:t>
            </a:r>
            <a:r>
              <a:rPr dirty="0"/>
              <a:t> </a:t>
            </a:r>
            <a:r>
              <a:rPr dirty="0" err="1"/>
              <a:t>Situationen</a:t>
            </a:r>
            <a:r>
              <a:rPr dirty="0"/>
              <a:t> </a:t>
            </a:r>
            <a:r>
              <a:rPr dirty="0" err="1"/>
              <a:t>wie</a:t>
            </a:r>
            <a:r>
              <a:rPr dirty="0"/>
              <a:t> das Trolley-Problem </a:t>
            </a:r>
            <a:r>
              <a:rPr dirty="0" err="1"/>
              <a:t>durchlaufen</a:t>
            </a:r>
            <a:r>
              <a:rPr dirty="0"/>
              <a:t> – </a:t>
            </a:r>
            <a:r>
              <a:rPr dirty="0" err="1"/>
              <a:t>aber</a:t>
            </a:r>
            <a:r>
              <a:rPr dirty="0"/>
              <a:t> </a:t>
            </a:r>
            <a:r>
              <a:rPr dirty="0" err="1"/>
              <a:t>mit</a:t>
            </a:r>
            <a:r>
              <a:rPr dirty="0"/>
              <a:t> </a:t>
            </a:r>
            <a:r>
              <a:rPr dirty="0" err="1"/>
              <a:t>selbstfahrenden</a:t>
            </a:r>
            <a:r>
              <a:rPr dirty="0"/>
              <a:t> Autos.</a:t>
            </a:r>
            <a:endParaRPr lang="nl-BE" sz="2000" b="0" u="none" strike="noStrike" dirty="0">
              <a:solidFill>
                <a:srgbClr val="000000"/>
              </a:solidFill>
              <a:effectLst/>
              <a:uFillTx/>
              <a:latin typeface="Garet Book" pitchFamily="2" charset="0"/>
            </a:endParaRPr>
          </a:p>
          <a:p>
            <a:pPr defTabSz="914400">
              <a:lnSpc>
                <a:spcPts val="3793"/>
              </a:lnSpc>
              <a:defRPr sz="2000" u="sng">
                <a:solidFill>
                  <a:srgbClr val="000000"/>
                </a:solidFill>
                <a:effectLst/>
                <a:uFillTx/>
                <a:latin typeface="Garet Book" pitchFamily="2" charset="0"/>
                <a:ea typeface="Garet"/>
              </a:defRPr>
            </a:pPr>
            <a:r>
              <a:rPr dirty="0"/>
              <a:t>Sie </a:t>
            </a:r>
            <a:r>
              <a:rPr dirty="0" err="1"/>
              <a:t>entscheiden</a:t>
            </a:r>
            <a:r>
              <a:rPr dirty="0"/>
              <a:t> </a:t>
            </a:r>
            <a:r>
              <a:rPr dirty="0" err="1"/>
              <a:t>selbst</a:t>
            </a:r>
            <a:r>
              <a:rPr dirty="0"/>
              <a:t>:</a:t>
            </a:r>
            <a:endParaRPr lang="nl-BE" sz="2000" b="0" u="none" strike="noStrike" dirty="0">
              <a:solidFill>
                <a:srgbClr val="000000"/>
              </a:solidFill>
              <a:effectLst/>
              <a:uFillTx/>
              <a:latin typeface="Garet Book" pitchFamily="2" charset="0"/>
            </a:endParaRPr>
          </a:p>
          <a:p>
            <a:pPr defTabSz="914400">
              <a:lnSpc>
                <a:spcPts val="3053"/>
              </a:lnSpc>
              <a:defRPr sz="2000">
                <a:solidFill>
                  <a:srgbClr val="000000"/>
                </a:solidFill>
                <a:effectLst/>
                <a:uFillTx/>
                <a:latin typeface="Garet Book" pitchFamily="2" charset="0"/>
              </a:defRPr>
            </a:pPr>
            <a:r>
              <a:rPr dirty="0">
                <a:ea typeface="Garet"/>
              </a:rPr>
              <a:t>→ </a:t>
            </a:r>
            <a:r>
              <a:rPr b="1" dirty="0">
                <a:ea typeface="Garet Bold"/>
              </a:rPr>
              <a:t>Wen </a:t>
            </a:r>
            <a:r>
              <a:rPr b="1" dirty="0" err="1">
                <a:ea typeface="Garet Bold"/>
              </a:rPr>
              <a:t>soll</a:t>
            </a:r>
            <a:r>
              <a:rPr b="1" dirty="0">
                <a:ea typeface="Garet Bold"/>
              </a:rPr>
              <a:t> das Auto </a:t>
            </a:r>
            <a:r>
              <a:rPr b="1" dirty="0" err="1">
                <a:ea typeface="Garet Bold"/>
              </a:rPr>
              <a:t>retten</a:t>
            </a:r>
            <a:r>
              <a:rPr b="1" dirty="0">
                <a:ea typeface="Garet Bold"/>
              </a:rPr>
              <a:t>?</a:t>
            </a:r>
            <a:endParaRPr lang="nl-BE" sz="2000" b="0" u="none" strike="noStrike" dirty="0">
              <a:solidFill>
                <a:srgbClr val="000000"/>
              </a:solidFill>
              <a:effectLst/>
              <a:uFillTx/>
              <a:latin typeface="Garet Book" pitchFamily="2" charset="0"/>
            </a:endParaRPr>
          </a:p>
          <a:p>
            <a:pPr defTabSz="914400">
              <a:lnSpc>
                <a:spcPts val="3444"/>
              </a:lnSpc>
              <a:defRPr sz="2000">
                <a:solidFill>
                  <a:srgbClr val="000000"/>
                </a:solidFill>
                <a:effectLst/>
                <a:uFillTx/>
                <a:latin typeface="Garet Book" pitchFamily="2" charset="0"/>
              </a:defRPr>
            </a:pPr>
            <a:r>
              <a:rPr i="1" dirty="0">
                <a:ea typeface="Garet Italics"/>
              </a:rPr>
              <a:t>→ </a:t>
            </a:r>
            <a:r>
              <a:rPr b="1" dirty="0">
                <a:ea typeface="Garet Bold"/>
              </a:rPr>
              <a:t>Wen </a:t>
            </a:r>
            <a:r>
              <a:rPr b="1" dirty="0" err="1">
                <a:ea typeface="Garet Bold"/>
              </a:rPr>
              <a:t>soll</a:t>
            </a:r>
            <a:r>
              <a:rPr b="1" dirty="0">
                <a:ea typeface="Garet Bold"/>
              </a:rPr>
              <a:t> es nicht </a:t>
            </a:r>
            <a:r>
              <a:rPr b="1" dirty="0" err="1">
                <a:ea typeface="Garet Bold"/>
              </a:rPr>
              <a:t>retten</a:t>
            </a:r>
            <a:r>
              <a:rPr b="1" dirty="0">
                <a:ea typeface="Garet Bold"/>
              </a:rPr>
              <a:t>?</a:t>
            </a:r>
            <a:endParaRPr lang="nl-BE" sz="2000" b="0" u="none" strike="noStrike" dirty="0">
              <a:solidFill>
                <a:srgbClr val="000000"/>
              </a:solidFill>
              <a:effectLst/>
              <a:uFillTx/>
              <a:latin typeface="Garet Book" pitchFamily="2" charset="0"/>
            </a:endParaRPr>
          </a:p>
          <a:p>
            <a:pPr defTabSz="914400">
              <a:lnSpc>
                <a:spcPts val="3444"/>
              </a:lnSpc>
              <a:defRPr sz="2000">
                <a:solidFill>
                  <a:srgbClr val="000000"/>
                </a:solidFill>
                <a:effectLst/>
                <a:uFillTx/>
                <a:latin typeface="Garet Book" pitchFamily="2" charset="0"/>
              </a:defRPr>
            </a:pPr>
            <a:r>
              <a:rPr dirty="0">
                <a:ea typeface="Garet"/>
              </a:rPr>
              <a:t>Sie </a:t>
            </a:r>
            <a:r>
              <a:rPr dirty="0" err="1">
                <a:ea typeface="Garet"/>
              </a:rPr>
              <a:t>erkennen</a:t>
            </a:r>
            <a:r>
              <a:rPr dirty="0">
                <a:ea typeface="Garet"/>
              </a:rPr>
              <a:t> schnell, </a:t>
            </a:r>
            <a:r>
              <a:rPr b="1" dirty="0" err="1">
                <a:ea typeface="Garet Bold"/>
              </a:rPr>
              <a:t>wie</a:t>
            </a:r>
            <a:r>
              <a:rPr b="1" dirty="0">
                <a:ea typeface="Garet Bold"/>
              </a:rPr>
              <a:t> </a:t>
            </a:r>
            <a:r>
              <a:rPr b="1" dirty="0" err="1">
                <a:ea typeface="Garet Bold"/>
              </a:rPr>
              <a:t>schwierig</a:t>
            </a:r>
            <a:r>
              <a:rPr dirty="0">
                <a:ea typeface="Garet"/>
              </a:rPr>
              <a:t> </a:t>
            </a:r>
            <a:br>
              <a:rPr sz="2000" dirty="0">
                <a:latin typeface="Garet Book" pitchFamily="2" charset="0"/>
              </a:rPr>
            </a:br>
            <a:r>
              <a:rPr dirty="0" err="1">
                <a:ea typeface="Garet"/>
              </a:rPr>
              <a:t>solche</a:t>
            </a:r>
            <a:r>
              <a:rPr dirty="0">
                <a:ea typeface="Garet"/>
              </a:rPr>
              <a:t> </a:t>
            </a:r>
            <a:r>
              <a:rPr dirty="0" err="1">
                <a:ea typeface="Garet"/>
              </a:rPr>
              <a:t>Entscheidungen</a:t>
            </a:r>
            <a:r>
              <a:rPr dirty="0">
                <a:ea typeface="Garet"/>
              </a:rPr>
              <a:t> </a:t>
            </a:r>
            <a:r>
              <a:rPr dirty="0" err="1">
                <a:ea typeface="Garet"/>
              </a:rPr>
              <a:t>sind</a:t>
            </a:r>
            <a:r>
              <a:rPr dirty="0">
                <a:ea typeface="Garet"/>
              </a:rPr>
              <a:t>,</a:t>
            </a:r>
            <a:endParaRPr lang="nl-BE" sz="2000" b="0" u="none" strike="noStrike" dirty="0">
              <a:solidFill>
                <a:srgbClr val="000000"/>
              </a:solidFill>
              <a:effectLst/>
              <a:uFillTx/>
              <a:latin typeface="Garet Book" pitchFamily="2" charset="0"/>
            </a:endParaRPr>
          </a:p>
          <a:p>
            <a:pPr defTabSz="914400">
              <a:lnSpc>
                <a:spcPts val="3226"/>
              </a:lnSpc>
              <a:defRPr sz="2000">
                <a:solidFill>
                  <a:srgbClr val="000000"/>
                </a:solidFill>
                <a:effectLst/>
                <a:uFillTx/>
                <a:latin typeface="Garet Book" pitchFamily="2" charset="0"/>
                <a:ea typeface="Garet"/>
              </a:defRPr>
            </a:pPr>
            <a:r>
              <a:rPr dirty="0"/>
              <a:t>und </a:t>
            </a:r>
            <a:r>
              <a:rPr dirty="0" err="1"/>
              <a:t>wie</a:t>
            </a:r>
            <a:r>
              <a:rPr dirty="0"/>
              <a:t> </a:t>
            </a:r>
            <a:r>
              <a:rPr dirty="0" err="1"/>
              <a:t>unterschiedlich</a:t>
            </a:r>
            <a:r>
              <a:rPr dirty="0"/>
              <a:t> die</a:t>
            </a:r>
            <a:br>
              <a:rPr lang="it-IT" dirty="0"/>
            </a:br>
            <a:r>
              <a:rPr dirty="0"/>
              <a:t>Menschen </a:t>
            </a:r>
            <a:r>
              <a:rPr dirty="0" err="1"/>
              <a:t>darüber</a:t>
            </a:r>
            <a:r>
              <a:rPr dirty="0"/>
              <a:t> </a:t>
            </a:r>
            <a:r>
              <a:rPr dirty="0" err="1"/>
              <a:t>denken</a:t>
            </a:r>
            <a:r>
              <a:rPr dirty="0"/>
              <a:t>.</a:t>
            </a:r>
            <a:endParaRPr lang="nl-BE" sz="2000" b="0" u="none" strike="noStrike" dirty="0">
              <a:solidFill>
                <a:srgbClr val="000000"/>
              </a:solidFill>
              <a:effectLst/>
              <a:uFillTx/>
              <a:latin typeface="Garet Book" pitchFamily="2" charset="0"/>
            </a:endParaRPr>
          </a:p>
          <a:p>
            <a:pPr defTabSz="914400">
              <a:lnSpc>
                <a:spcPts val="2616"/>
              </a:lnSpc>
            </a:pPr>
            <a:endParaRPr lang="nl-BE" sz="2180" b="0" u="none" strike="noStrike" dirty="0">
              <a:solidFill>
                <a:srgbClr val="000000"/>
              </a:solidFill>
              <a:effectLst/>
              <a:uFillTx/>
              <a:latin typeface="Garet Book" pitchFamily="2" charset="0"/>
            </a:endParaRPr>
          </a:p>
          <a:p>
            <a:pPr defTabSz="914400">
              <a:lnSpc>
                <a:spcPts val="2616"/>
              </a:lnSpc>
            </a:pPr>
            <a:endParaRPr lang="nl-BE" sz="2180" b="0" u="none" strike="noStrike" dirty="0">
              <a:solidFill>
                <a:srgbClr val="000000"/>
              </a:solidFill>
              <a:effectLst/>
              <a:uFillTx/>
              <a:latin typeface="Garet Book" pitchFamily="2" charset="0"/>
            </a:endParaRPr>
          </a:p>
          <a:p>
            <a:pPr defTabSz="914400">
              <a:lnSpc>
                <a:spcPts val="2616"/>
              </a:lnSpc>
            </a:pPr>
            <a:endParaRPr lang="nl-BE" sz="2180" b="0" u="none" strike="noStrike" dirty="0">
              <a:solidFill>
                <a:srgbClr val="000000"/>
              </a:solidFill>
              <a:effectLst/>
              <a:uFillTx/>
              <a:latin typeface="Garet Book" pitchFamily="2" charset="0"/>
            </a:endParaRPr>
          </a:p>
          <a:p>
            <a:pPr defTabSz="914400">
              <a:lnSpc>
                <a:spcPts val="2616"/>
              </a:lnSpc>
            </a:pPr>
            <a:endParaRPr lang="nl-BE" sz="2180" b="0" u="none" strike="noStrike" dirty="0">
              <a:solidFill>
                <a:srgbClr val="000000"/>
              </a:solidFill>
              <a:effectLst/>
              <a:uFillTx/>
              <a:latin typeface="Garet Book" pitchFamily="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TextBox 4"/>
          <p:cNvSpPr/>
          <p:nvPr/>
        </p:nvSpPr>
        <p:spPr>
          <a:xfrm>
            <a:off x="9043920" y="9765720"/>
            <a:ext cx="162720" cy="32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2520"/>
              </a:lnSpc>
              <a:defRPr sz="2100" i="1">
                <a:solidFill>
                  <a:srgbClr val="E7EBEF"/>
                </a:solidFill>
                <a:effectLst/>
                <a:uFillTx/>
                <a:latin typeface="Garet Italics"/>
                <a:ea typeface="Garet Italics"/>
              </a:defRPr>
            </a:pPr>
            <a:r>
              <a:t>4</a:t>
            </a:r>
            <a:endParaRPr lang="nl-BE" sz="2100" b="0" u="none" strike="noStrike">
              <a:solidFill>
                <a:srgbClr val="000000"/>
              </a:solidFill>
              <a:effectLst/>
              <a:uFillTx/>
              <a:latin typeface="Arial"/>
            </a:endParaRPr>
          </a:p>
        </p:txBody>
      </p:sp>
      <p:grpSp>
        <p:nvGrpSpPr>
          <p:cNvPr id="215" name="Group 5"/>
          <p:cNvGrpSpPr/>
          <p:nvPr/>
        </p:nvGrpSpPr>
        <p:grpSpPr>
          <a:xfrm>
            <a:off x="16858440" y="8829720"/>
            <a:ext cx="1302840" cy="1362600"/>
            <a:chOff x="16858440" y="8829720"/>
            <a:chExt cx="1302840" cy="1362600"/>
          </a:xfrm>
        </p:grpSpPr>
        <p:sp>
          <p:nvSpPr>
            <p:cNvPr id="216" name="Freeform 6"/>
            <p:cNvSpPr/>
            <p:nvPr/>
          </p:nvSpPr>
          <p:spPr>
            <a:xfrm>
              <a:off x="16858440" y="8829720"/>
              <a:ext cx="1302840" cy="1362600"/>
            </a:xfrm>
            <a:custGeom>
              <a:avLst/>
              <a:gdLst>
                <a:gd name="textAreaLeft" fmla="*/ 0 w 1302840"/>
                <a:gd name="textAreaRight" fmla="*/ 1303200 w 1302840"/>
                <a:gd name="textAreaTop" fmla="*/ 0 h 1362600"/>
                <a:gd name="textAreaBottom" fmla="*/ 1362960 h 1362600"/>
              </a:gdLst>
              <a:ahLst/>
              <a:cxnLst/>
              <a:rect l="textAreaLeft" t="textAreaTop" r="textAreaRight" b="textAreaBottom"/>
              <a:pathLst>
                <a:path w="1737614" h="1817370">
                  <a:moveTo>
                    <a:pt x="0" y="0"/>
                  </a:moveTo>
                  <a:lnTo>
                    <a:pt x="1737614" y="0"/>
                  </a:lnTo>
                  <a:lnTo>
                    <a:pt x="1737614" y="1817370"/>
                  </a:lnTo>
                  <a:lnTo>
                    <a:pt x="0" y="1817370"/>
                  </a:lnTo>
                  <a:close/>
                </a:path>
              </a:pathLst>
            </a:cu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
        <p:nvSpPr>
          <p:cNvPr id="217" name="TextBox 7"/>
          <p:cNvSpPr/>
          <p:nvPr/>
        </p:nvSpPr>
        <p:spPr>
          <a:xfrm>
            <a:off x="803880" y="1225440"/>
            <a:ext cx="16679880" cy="743793"/>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ts val="5760"/>
              </a:lnSpc>
              <a:defRPr sz="4800" b="1">
                <a:solidFill>
                  <a:srgbClr val="091539"/>
                </a:solidFill>
                <a:effectLst/>
                <a:uFillTx/>
                <a:latin typeface="Garet Heavy" pitchFamily="2" charset="0"/>
                <a:ea typeface="Arial Bold"/>
              </a:defRPr>
            </a:pPr>
            <a:r>
              <a:t>BILDQUELLEN</a:t>
            </a:r>
            <a:endParaRPr lang="nl-BE" sz="4800" b="0" u="none" strike="noStrike" dirty="0">
              <a:solidFill>
                <a:srgbClr val="000000"/>
              </a:solidFill>
              <a:effectLst/>
              <a:uFillTx/>
              <a:latin typeface="Garet Heavy" pitchFamily="2" charset="0"/>
            </a:endParaRPr>
          </a:p>
        </p:txBody>
      </p:sp>
      <p:sp>
        <p:nvSpPr>
          <p:cNvPr id="218" name="TextBox 8"/>
          <p:cNvSpPr/>
          <p:nvPr/>
        </p:nvSpPr>
        <p:spPr>
          <a:xfrm>
            <a:off x="1648080" y="2505960"/>
            <a:ext cx="13993920" cy="4361771"/>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507600" lvl="1" indent="-253800" defTabSz="914400">
              <a:lnSpc>
                <a:spcPct val="115000"/>
              </a:lnSpc>
              <a:spcAft>
                <a:spcPts val="283"/>
              </a:spcAft>
              <a:buClr>
                <a:srgbClr val="091539"/>
              </a:buClr>
              <a:buFont typeface="Arial"/>
              <a:buChar char="•"/>
              <a:defRPr sz="2700">
                <a:effectLst/>
                <a:uFillTx/>
                <a:latin typeface="Garet Book" pitchFamily="2" charset="0"/>
                <a:ea typeface="Garet Italics"/>
              </a:defRPr>
            </a:pPr>
            <a:r>
              <a:rPr>
                <a:solidFill>
                  <a:srgbClr val="091539"/>
                </a:solidFill>
              </a:rPr>
              <a:t>Hu, R. (2023): Trolley problem Picture. Abgerufen am 16. April 2025 von </a:t>
            </a:r>
            <a:r>
              <a:rPr u="sng">
                <a:solidFill>
                  <a:srgbClr val="1F2C8E"/>
                </a:solidFill>
              </a:rPr>
              <a:t>https://en.wikipedia.org/wiki/Trolley_problem</a:t>
            </a:r>
            <a:endParaRPr lang="nl-BE" sz="2700" b="0" u="none" strike="noStrike" dirty="0">
              <a:solidFill>
                <a:srgbClr val="000000"/>
              </a:solidFill>
              <a:effectLst/>
              <a:uFillTx/>
              <a:latin typeface="Garet Book" pitchFamily="2" charset="0"/>
            </a:endParaRPr>
          </a:p>
          <a:p>
            <a:pPr marL="507600" lvl="1" indent="-253800" defTabSz="914400">
              <a:lnSpc>
                <a:spcPct val="115000"/>
              </a:lnSpc>
              <a:spcAft>
                <a:spcPts val="283"/>
              </a:spcAft>
              <a:buClr>
                <a:srgbClr val="091539"/>
              </a:buClr>
              <a:buFont typeface="Arial"/>
              <a:buChar char="•"/>
              <a:defRPr sz="2700">
                <a:effectLst/>
                <a:uFillTx/>
                <a:latin typeface="Garet Book" pitchFamily="2" charset="0"/>
                <a:ea typeface="Garet Italics"/>
              </a:defRPr>
            </a:pPr>
            <a:r>
              <a:rPr>
                <a:solidFill>
                  <a:srgbClr val="091539"/>
                </a:solidFill>
              </a:rPr>
              <a:t>MIT Media Lab (ohne Datumsangabe): Moral Machine. Abgerufen am 16. April 2025 von </a:t>
            </a:r>
            <a:r>
              <a:rPr u="sng">
                <a:solidFill>
                  <a:srgbClr val="1F2C8E"/>
                </a:solidFill>
              </a:rPr>
              <a:t>https</a:t>
            </a:r>
            <a:r>
              <a:rPr u="sng">
                <a:solidFill>
                  <a:srgbClr val="0000FF"/>
                </a:solidFill>
                <a:hlinkClick r:id="rId4"/>
              </a:rPr>
              <a:t>://www.moralmach</a:t>
            </a:r>
            <a:r>
              <a:rPr u="sng">
                <a:solidFill>
                  <a:srgbClr val="1F2C8E"/>
                </a:solidFill>
              </a:rPr>
              <a:t>ine</a:t>
            </a:r>
            <a:r>
              <a:rPr u="sng">
                <a:solidFill>
                  <a:srgbClr val="0000FF"/>
                </a:solidFill>
                <a:hlinkClick r:id="rId4"/>
              </a:rPr>
              <a:t>.net/</a:t>
            </a:r>
            <a:endParaRPr lang="nl-BE" sz="2700" b="0" u="none" strike="noStrike" dirty="0">
              <a:solidFill>
                <a:srgbClr val="000000"/>
              </a:solidFill>
              <a:effectLst/>
              <a:uFillTx/>
              <a:latin typeface="Garet Book" pitchFamily="2" charset="0"/>
            </a:endParaRPr>
          </a:p>
          <a:p>
            <a:pPr marL="507600" lvl="1" indent="-253800" defTabSz="914400">
              <a:lnSpc>
                <a:spcPct val="115000"/>
              </a:lnSpc>
              <a:spcAft>
                <a:spcPts val="283"/>
              </a:spcAft>
              <a:buClr>
                <a:srgbClr val="091539"/>
              </a:buClr>
              <a:buFont typeface="Arial"/>
              <a:buChar char="•"/>
              <a:defRPr sz="2700">
                <a:effectLst/>
                <a:uFillTx/>
                <a:latin typeface="Garet Book" pitchFamily="2" charset="0"/>
                <a:ea typeface="Garet Italics"/>
              </a:defRPr>
            </a:pPr>
            <a:r>
              <a:rPr>
                <a:solidFill>
                  <a:srgbClr val="091539"/>
                </a:solidFill>
              </a:rPr>
              <a:t>Trolley Problem Memes (2017): Should our self-driving cars follow a utilitarian approach? Abgerufen am 16. April 2025 von </a:t>
            </a:r>
            <a:r>
              <a:rPr u="sng">
                <a:solidFill>
                  <a:srgbClr val="1F2C8E"/>
                </a:solidFill>
              </a:rPr>
              <a:t>https</a:t>
            </a:r>
            <a:r>
              <a:rPr u="sng">
                <a:solidFill>
                  <a:srgbClr val="0000FF"/>
                </a:solidFill>
                <a:hlinkClick r:id="rId5"/>
              </a:rPr>
              <a:t>://www.faceboo</a:t>
            </a:r>
            <a:r>
              <a:rPr u="sng">
                <a:solidFill>
                  <a:srgbClr val="1F2C8E"/>
                </a:solidFill>
              </a:rPr>
              <a:t>k.c</a:t>
            </a:r>
            <a:r>
              <a:rPr u="sng">
                <a:solidFill>
                  <a:srgbClr val="0000FF"/>
                </a:solidFill>
                <a:hlinkClick r:id="rId5"/>
              </a:rPr>
              <a:t>om/TrolleyProblemMemes/posts/should-our-self-</a:t>
            </a:r>
            <a:r>
              <a:rPr>
                <a:solidFill>
                  <a:srgbClr val="1F2C8E"/>
                </a:solidFill>
              </a:rPr>
              <a:t> </a:t>
            </a:r>
            <a:r>
              <a:rPr u="sng">
                <a:solidFill>
                  <a:srgbClr val="1F2C8E"/>
                </a:solidFill>
              </a:rPr>
              <a:t>driving-cars-follow-a-utilitarian-aproach-note-that-in-general-</a:t>
            </a:r>
            <a:r>
              <a:rPr>
                <a:solidFill>
                  <a:srgbClr val="1F2C8E"/>
                </a:solidFill>
              </a:rPr>
              <a:t> </a:t>
            </a:r>
            <a:r>
              <a:rPr u="sng">
                <a:solidFill>
                  <a:srgbClr val="1F2C8E"/>
                </a:solidFill>
              </a:rPr>
              <a:t>y/522355148113415/3</a:t>
            </a:r>
            <a:endParaRPr lang="nl-BE" sz="2700" b="0" u="none" strike="noStrike" dirty="0">
              <a:solidFill>
                <a:srgbClr val="000000"/>
              </a:solidFill>
              <a:effectLst/>
              <a:uFillTx/>
              <a:latin typeface="Garet Book" pitchFamily="2" charset="0"/>
            </a:endParaRPr>
          </a:p>
        </p:txBody>
      </p:sp>
      <p:grpSp>
        <p:nvGrpSpPr>
          <p:cNvPr id="219" name="Group 9"/>
          <p:cNvGrpSpPr/>
          <p:nvPr/>
        </p:nvGrpSpPr>
        <p:grpSpPr>
          <a:xfrm>
            <a:off x="0" y="0"/>
            <a:ext cx="18287640" cy="745200"/>
            <a:chOff x="0" y="0"/>
            <a:chExt cx="18287640" cy="745200"/>
          </a:xfrm>
        </p:grpSpPr>
        <p:sp>
          <p:nvSpPr>
            <p:cNvPr id="220" name="Freeform 10"/>
            <p:cNvSpPr/>
            <p:nvPr/>
          </p:nvSpPr>
          <p:spPr>
            <a:xfrm>
              <a:off x="0" y="0"/>
              <a:ext cx="18287640" cy="745200"/>
            </a:xfrm>
            <a:custGeom>
              <a:avLst/>
              <a:gdLst>
                <a:gd name="textAreaLeft" fmla="*/ 0 w 18287640"/>
                <a:gd name="textAreaRight" fmla="*/ 18288000 w 18287640"/>
                <a:gd name="textAreaTop" fmla="*/ 0 h 745200"/>
                <a:gd name="textAreaBottom" fmla="*/ 745560 h 745200"/>
              </a:gdLst>
              <a:ahLst/>
              <a:cxnLst/>
              <a:rect l="textAreaLeft" t="textAreaTop" r="textAreaRight" b="textAreaBottom"/>
              <a:pathLst>
                <a:path w="24384000" h="993902">
                  <a:moveTo>
                    <a:pt x="0" y="993902"/>
                  </a:moveTo>
                  <a:lnTo>
                    <a:pt x="24384000" y="993902"/>
                  </a:lnTo>
                  <a:lnTo>
                    <a:pt x="24384000" y="0"/>
                  </a:lnTo>
                  <a:lnTo>
                    <a:pt x="0" y="0"/>
                  </a:lnTo>
                  <a:lnTo>
                    <a:pt x="0" y="993902"/>
                  </a:lnTo>
                </a:path>
              </a:pathLst>
            </a:custGeom>
            <a:solidFill>
              <a:srgbClr val="8E52F5"/>
            </a:solid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de-DE" sz="1800" b="0" u="none" strike="noStrike">
                <a:solidFill>
                  <a:schemeClr val="dk1"/>
                </a:solidFill>
                <a:effectLst/>
                <a:uFillTx/>
                <a:latin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2286090" y="4345223"/>
            <a:ext cx="13715460" cy="2296080"/>
          </a:xfrm>
          <a:prstGeom prst="rect">
            <a:avLst/>
          </a:prstGeom>
          <a:noFill/>
          <a:ln w="0">
            <a:noFill/>
          </a:ln>
        </p:spPr>
        <p:txBody>
          <a:bodyPr lIns="137160" tIns="68580" rIns="137160" bIns="6858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1371600">
              <a:spcBef>
                <a:spcPts val="1502"/>
              </a:spcBef>
              <a:tabLst>
                <a:tab pos="0" algn="l"/>
              </a:tabLst>
              <a:defRPr sz="3600" kern="1200">
                <a:ln>
                  <a:noFill/>
                </a:ln>
                <a:effectLst/>
                <a:uLnTx/>
                <a:uFillTx/>
                <a:latin typeface="Garet Heavy"/>
                <a:ea typeface="+mj-ea"/>
                <a:cs typeface="+mj-cs"/>
              </a:defRPr>
            </a:pPr>
            <a:r>
              <a:rPr sz="5400" b="1">
                <a:solidFill>
                  <a:srgbClr val="0B163B"/>
                </a:solidFill>
                <a:latin typeface="Garet Heavy"/>
              </a:rPr>
              <a:t>Vielen Dank </a:t>
            </a:r>
            <a:r>
              <a:rPr sz="5400">
                <a:solidFill>
                  <a:srgbClr val="FFFFFF"/>
                </a:solidFill>
                <a:latin typeface="Garet Heavy"/>
              </a:rPr>
              <a:t>für Ihr Interesse und Ihre Aufmerksamkeit.</a:t>
            </a:r>
            <a:endParaRPr lang="nl-BE" sz="5400" dirty="0">
              <a:solidFill>
                <a:srgbClr val="000000"/>
              </a:solidFill>
              <a:latin typeface="Arial"/>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2054160" y="8532540"/>
            <a:ext cx="15876540" cy="1232820"/>
            <a:chOff x="1369440" y="5688360"/>
            <a:chExt cx="10584360" cy="821880"/>
          </a:xfrm>
        </p:grpSpPr>
        <p:sp>
          <p:nvSpPr>
            <p:cNvPr id="12" name="Textfeld 14">
              <a:extLst>
                <a:ext uri="{FF2B5EF4-FFF2-40B4-BE49-F238E27FC236}">
                  <a16:creationId xmlns:a16="http://schemas.microsoft.com/office/drawing/2014/main" id="{C91CAAEF-CABD-4A43-8CFD-13C501194AD2}"/>
                </a:ext>
              </a:extLst>
            </p:cNvPr>
            <p:cNvSpPr/>
            <p:nvPr/>
          </p:nvSpPr>
          <p:spPr>
            <a:xfrm>
              <a:off x="1369440" y="5688360"/>
              <a:ext cx="5277600" cy="821880"/>
            </a:xfrm>
            <a:prstGeom prst="rect">
              <a:avLst/>
            </a:prstGeom>
            <a:noFill/>
            <a:ln w="6350">
              <a:noFill/>
            </a:ln>
            <a:effectLst/>
          </p:spPr>
          <p:txBody>
            <a:bodyPr numCol="1" spcCol="0" anchor="t">
              <a:noAutofit/>
            </a:bodyPr>
            <a:lstStyle/>
            <a:p>
              <a:pPr algn="just" defTabSz="685800">
                <a:spcAft>
                  <a:spcPts val="675"/>
                </a:spcAft>
                <a:defRPr sz="675">
                  <a:latin typeface="Garet Book" pitchFamily="2" charset="0"/>
                  <a:ea typeface="Calibri" panose="020F0502020204030204" pitchFamily="34" charset="0"/>
                  <a:cs typeface="Calibri" panose="020F0502020204030204" pitchFamily="34" charset="0"/>
                </a:defRPr>
              </a:pPr>
              <a:r>
                <a:rPr lang="de-DE" sz="1350" dirty="0">
                  <a:solidFill>
                    <a:srgbClr val="0B1E3E"/>
                  </a:solidFill>
                  <a:latin typeface="Garet Book" pitchFamily="2"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p>
            <a:p>
              <a:pPr algn="just" defTabSz="1371600">
                <a:lnSpc>
                  <a:spcPct val="107000"/>
                </a:lnSpc>
                <a:spcAft>
                  <a:spcPts val="1199"/>
                </a:spcAft>
                <a:defRPr sz="900" b="1">
                  <a:ln>
                    <a:noFill/>
                  </a:ln>
                  <a:solidFill>
                    <a:srgbClr val="0B163B"/>
                  </a:solidFill>
                  <a:effectLst/>
                  <a:uLnTx/>
                  <a:uFillTx/>
                  <a:latin typeface="Garet Book"/>
                  <a:ea typeface="Garet Book"/>
                  <a:cs typeface="+mn-cs"/>
                </a:defRPr>
              </a:pPr>
              <a:r>
                <a:rPr sz="1350" b="1" dirty="0">
                  <a:solidFill>
                    <a:srgbClr val="0B163B"/>
                  </a:solidFill>
                  <a:latin typeface="Garet Book"/>
                </a:rPr>
                <a:t>Projekt-Nr.: KA220-VET-000165375</a:t>
              </a:r>
              <a:endParaRPr lang="nl-BE" sz="1350" b="1" kern="0" dirty="0">
                <a:solidFill>
                  <a:srgbClr val="000000"/>
                </a:solidFill>
                <a:latin typeface="Arial"/>
                <a:ea typeface="ＭＳ Ｐゴシック" charset="0"/>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lang="de-DE" sz="1400" dirty="0">
                    <a:solidFill>
                      <a:srgbClr val="0B163B"/>
                    </a:solidFill>
                  </a:rPr>
                  <a:t>Copyright © 2026 liegt beim Konsortium des Projekts „</a:t>
                </a:r>
                <a:r>
                  <a:rPr lang="de-DE" sz="1400" dirty="0">
                    <a:solidFill>
                      <a:srgbClr val="0B163B"/>
                    </a:solidFill>
                    <a:hlinkClick r:id="rId3"/>
                  </a:rPr>
                  <a:t>AI.D – Künstliche Intelligenz und die Gestaltung der Demokratie</a:t>
                </a:r>
                <a:r>
                  <a:rPr lang="de-DE" sz="1400" dirty="0">
                    <a:solidFill>
                      <a:srgbClr val="0B163B"/>
                    </a:solidFill>
                  </a:rPr>
                  <a:t>”</a:t>
                </a:r>
                <a:br>
                  <a:rPr kumimoji="0" lang="de-DE" sz="1400" b="0" i="0" u="none" strike="noStrike" kern="0" cap="none" spc="0" normalizeH="0" baseline="0" noProof="0" dirty="0">
                    <a:ln>
                      <a:noFill/>
                    </a:ln>
                    <a:solidFill>
                      <a:srgbClr val="0B163B"/>
                    </a:solidFill>
                    <a:effectLst/>
                    <a:uLnTx/>
                    <a:uFillTx/>
                    <a:latin typeface="Garet Book"/>
                    <a:ea typeface="+mn-ea"/>
                    <a:cs typeface="+mn-cs"/>
                  </a:rPr>
                </a:br>
                <a:r>
                  <a:rPr lang="de-DE" sz="1400" b="1">
                    <a:solidFill>
                      <a:srgbClr val="0B163B"/>
                    </a:solidFill>
                  </a:rPr>
                  <a:t>Dieses Werk ist lizenziert unter </a:t>
                </a:r>
                <a:r>
                  <a:rPr lang="de-DE" sz="1400" b="1" u="sng">
                    <a:solidFill>
                      <a:srgbClr val="1F2C8F"/>
                    </a:solidFill>
                    <a:hlinkClick r:id="rId4"/>
                  </a:rPr>
                  <a:t>CC BY-SA 4.0</a:t>
                </a:r>
                <a:endParaRPr kumimoji="0" lang="de-DE" sz="1400" b="0" i="0" u="none" strike="noStrike" kern="0" cap="none" spc="0" normalizeH="0" baseline="0" noProof="0" dirty="0">
                  <a:ln>
                    <a:noFill/>
                  </a:ln>
                  <a:solidFill>
                    <a:srgbClr val="000000"/>
                  </a:solidFill>
                  <a:effectLst/>
                  <a:uLnTx/>
                  <a:uFillTx/>
                  <a:latin typeface="Arial"/>
                  <a:ea typeface="+mn-ea"/>
                  <a:cs typeface="+mn-cs"/>
                </a:endParaRPr>
              </a:p>
            </p:txBody>
          </p:sp>
        </p:grpSp>
      </p:grpSp>
      <p:pic>
        <p:nvPicPr>
          <p:cNvPr id="4" name="Grafik 3">
            <a:extLst>
              <a:ext uri="{FF2B5EF4-FFF2-40B4-BE49-F238E27FC236}">
                <a16:creationId xmlns:a16="http://schemas.microsoft.com/office/drawing/2014/main" id="{A0B34650-B3D2-67B8-76C7-3ED2B050A764}"/>
              </a:ext>
            </a:extLst>
          </p:cNvPr>
          <p:cNvPicPr>
            <a:picLocks noChangeAspect="1"/>
          </p:cNvPicPr>
          <p:nvPr/>
        </p:nvPicPr>
        <p:blipFill>
          <a:blip r:embed="rId5"/>
          <a:stretch>
            <a:fillRect/>
          </a:stretch>
        </p:blipFill>
        <p:spPr>
          <a:xfrm>
            <a:off x="313476" y="8255953"/>
            <a:ext cx="1740684" cy="1785995"/>
          </a:xfrm>
          <a:prstGeom prst="rect">
            <a:avLst/>
          </a:prstGeom>
        </p:spPr>
      </p:pic>
    </p:spTree>
    <p:extLst>
      <p:ext uri="{BB962C8B-B14F-4D97-AF65-F5344CB8AC3E}">
        <p14:creationId xmlns:p14="http://schemas.microsoft.com/office/powerpoint/2010/main" val="119679548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1_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2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784</Words>
  <Application>Microsoft Office PowerPoint</Application>
  <PresentationFormat>Benutzerdefiniert</PresentationFormat>
  <Paragraphs>78</Paragraphs>
  <Slides>8</Slides>
  <Notes>6</Notes>
  <HiddenSlides>0</HiddenSlides>
  <MMClips>0</MMClips>
  <ScaleCrop>false</ScaleCrop>
  <HeadingPairs>
    <vt:vector size="6" baseType="variant">
      <vt:variant>
        <vt:lpstr>Verwendete Schriftarten</vt:lpstr>
      </vt:variant>
      <vt:variant>
        <vt:i4>10</vt:i4>
      </vt:variant>
      <vt:variant>
        <vt:lpstr>Design</vt:lpstr>
      </vt:variant>
      <vt:variant>
        <vt:i4>3</vt:i4>
      </vt:variant>
      <vt:variant>
        <vt:lpstr>Folientitel</vt:lpstr>
      </vt:variant>
      <vt:variant>
        <vt:i4>8</vt:i4>
      </vt:variant>
    </vt:vector>
  </HeadingPairs>
  <TitlesOfParts>
    <vt:vector size="21" baseType="lpstr">
      <vt:lpstr>Arial</vt:lpstr>
      <vt:lpstr>Calibri</vt:lpstr>
      <vt:lpstr>Garet</vt:lpstr>
      <vt:lpstr>Garet Bold</vt:lpstr>
      <vt:lpstr>Garet Book</vt:lpstr>
      <vt:lpstr>Garet Heavy</vt:lpstr>
      <vt:lpstr>Garet Italics</vt:lpstr>
      <vt:lpstr>Symbol</vt:lpstr>
      <vt:lpstr>Times New Roman</vt:lpstr>
      <vt:lpstr>Wingdings</vt:lpstr>
      <vt:lpstr>Office Theme</vt:lpstr>
      <vt:lpstr>1_Office Theme</vt:lpstr>
      <vt:lpstr>2_Benutzerdefiniertes Design</vt:lpstr>
      <vt:lpstr>Das Trolley-Problem und KI</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7217870e.pptx</dc:title>
  <dc:subject/>
  <dc:creator>Lukas Fender</dc:creator>
  <dc:description/>
  <cp:lastModifiedBy>lfender</cp:lastModifiedBy>
  <cp:revision>12</cp:revision>
  <dcterms:created xsi:type="dcterms:W3CDTF">2006-08-16T00:00:00Z</dcterms:created>
  <dcterms:modified xsi:type="dcterms:W3CDTF">2026-06-08T09:03:31Z</dcterms:modified>
  <dc:identifier>DAG7hmiMbfg</dc:identifier>
  <dc:language>nl-BE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8</vt:i4>
  </property>
  <property fmtid="{D5CDD505-2E9C-101B-9397-08002B2CF9AE}" pid="3" name="PresentationFormat">
    <vt:lpwstr>Benutzerdefiniert</vt:lpwstr>
  </property>
  <property fmtid="{D5CDD505-2E9C-101B-9397-08002B2CF9AE}" pid="4" name="Slides">
    <vt:i4>8</vt:i4>
  </property>
</Properties>
</file>